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66" r:id="rId3"/>
    <p:sldId id="271" r:id="rId4"/>
    <p:sldId id="269" r:id="rId5"/>
    <p:sldId id="276" r:id="rId6"/>
    <p:sldId id="257" r:id="rId7"/>
    <p:sldId id="261" r:id="rId8"/>
    <p:sldId id="277" r:id="rId9"/>
    <p:sldId id="258" r:id="rId10"/>
    <p:sldId id="264" r:id="rId11"/>
    <p:sldId id="270" r:id="rId12"/>
    <p:sldId id="265" r:id="rId13"/>
    <p:sldId id="267" r:id="rId14"/>
    <p:sldId id="278" r:id="rId15"/>
    <p:sldId id="272" r:id="rId16"/>
    <p:sldId id="273" r:id="rId17"/>
    <p:sldId id="279" r:id="rId18"/>
    <p:sldId id="280" r:id="rId19"/>
    <p:sldId id="281" r:id="rId20"/>
    <p:sldId id="268" r:id="rId21"/>
    <p:sldId id="262" r:id="rId22"/>
    <p:sldId id="263" r:id="rId23"/>
    <p:sldId id="274" r:id="rId24"/>
    <p:sldId id="275" r:id="rId25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B05A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22"/>
    <p:restoredTop sz="94678"/>
  </p:normalViewPr>
  <p:slideViewPr>
    <p:cSldViewPr snapToGrid="0" snapToObjects="1">
      <p:cViewPr>
        <p:scale>
          <a:sx n="75" d="100"/>
          <a:sy n="75" d="100"/>
        </p:scale>
        <p:origin x="1596" y="9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CD4658-FC5F-4C4A-9C84-93B50C1C7551}" type="datetimeFigureOut">
              <a:rPr kumimoji="1" lang="ko-Kore-KR" altLang="en-US" smtClean="0"/>
              <a:t>08/31/2020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715171-4215-3B44-8B01-66F7807E094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52612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906A9B-73EE-374E-B75F-D1FC8062400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 i="0">
                <a:latin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kumimoji="1" lang="en-US" altLang="ko-KR" dirty="0"/>
              <a:t>Quantum Computation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58064F4-5750-ED45-A7D7-0278AD07E2B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71313"/>
            <a:ext cx="9144000" cy="1655762"/>
          </a:xfrm>
        </p:spPr>
        <p:txBody>
          <a:bodyPr/>
          <a:lstStyle>
            <a:lvl1pPr marL="0" indent="0" algn="ctr">
              <a:buNone/>
              <a:defRPr sz="2400" b="0" i="0">
                <a:latin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ko-Kore-KR" dirty="0"/>
              <a:t>Information</a:t>
            </a:r>
            <a:endParaRPr kumimoji="1" lang="ko-Kore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0DFBE24-706B-3849-8E2C-E747F7284C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616693" y="6272344"/>
            <a:ext cx="1575307" cy="585616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346A5E3-DE67-CF45-B214-E5ED4B744525}"/>
              </a:ext>
            </a:extLst>
          </p:cNvPr>
          <p:cNvSpPr/>
          <p:nvPr userDrawn="1"/>
        </p:nvSpPr>
        <p:spPr>
          <a:xfrm flipV="1">
            <a:off x="849086" y="3536580"/>
            <a:ext cx="10493828" cy="57564"/>
          </a:xfrm>
          <a:prstGeom prst="rect">
            <a:avLst/>
          </a:prstGeom>
          <a:gradFill flip="none" rotWithShape="1">
            <a:gsLst>
              <a:gs pos="3000">
                <a:schemeClr val="accent4">
                  <a:lumMod val="67000"/>
                </a:schemeClr>
              </a:gs>
              <a:gs pos="30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날짜 개체 틀 3">
            <a:extLst>
              <a:ext uri="{FF2B5EF4-FFF2-40B4-BE49-F238E27FC236}">
                <a16:creationId xmlns:a16="http://schemas.microsoft.com/office/drawing/2014/main" id="{BF726D34-CE78-FB48-9310-F607C119D2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19638" y="6576930"/>
            <a:ext cx="2743200" cy="365125"/>
          </a:xfrm>
        </p:spPr>
        <p:txBody>
          <a:bodyPr/>
          <a:lstStyle>
            <a:lvl1pPr>
              <a:defRPr sz="1100" b="0" i="0">
                <a:solidFill>
                  <a:schemeClr val="tx1"/>
                </a:solidFill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599417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B477B9-9600-F24D-8231-115DEF1F6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158CE5-7BF9-5747-A469-B535A8B39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4EA9D4-5B3D-C044-80D4-0F5BE4508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2020. 8. 28.</a:t>
            </a:r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70ADC5-BD4B-714B-A771-19742DEEF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BF5E6E-1701-4645-82E3-B0157E1EB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57484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CD8C011-F657-C74E-A587-D84CE12B10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0936A53-B1C9-BD4B-AC85-6159B8C492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CF7CAC-5578-2A43-882E-FB018E847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2020. 8. 28.</a:t>
            </a:r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A5DA0E-B11E-E94A-A4C7-BB95893AC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360B78-D008-D040-8E01-45D43075D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14456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A246B0-1F0C-5B47-B886-8E5784ABDF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344" y="156580"/>
            <a:ext cx="12021312" cy="893542"/>
          </a:xfrm>
        </p:spPr>
        <p:txBody>
          <a:bodyPr/>
          <a:lstStyle>
            <a:lvl1pPr>
              <a:defRPr>
                <a:ln>
                  <a:noFill/>
                </a:ln>
                <a:latin typeface="Tahoma" panose="020B0604030504040204" pitchFamily="34" charset="0"/>
                <a:ea typeface="AppleMyungjo" pitchFamily="2" charset="-127"/>
                <a:cs typeface="Tahoma" panose="020B0604030504040204" pitchFamily="34" charset="0"/>
              </a:defRPr>
            </a:lvl1pPr>
          </a:lstStyle>
          <a:p>
            <a:r>
              <a:rPr kumimoji="1" lang="en-US" altLang="ko-KR" dirty="0"/>
              <a:t>Quantum Information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68FAAA-33BF-C644-8E88-5CA97C2FE07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5344" y="1226525"/>
            <a:ext cx="12021312" cy="4950438"/>
          </a:xfrm>
        </p:spPr>
        <p:txBody>
          <a:bodyPr/>
          <a:lstStyle>
            <a:lvl1pPr>
              <a:defRPr>
                <a:latin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latin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>
                <a:latin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>
                <a:latin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>
                <a:latin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kumimoji="1" lang="en-US" altLang="ko-KR" dirty="0"/>
              <a:t>Alpha</a:t>
            </a:r>
            <a:endParaRPr kumimoji="1" lang="ko-KR" altLang="en-US" dirty="0"/>
          </a:p>
          <a:p>
            <a:pPr lvl="1"/>
            <a:r>
              <a:rPr kumimoji="1" lang="en-US" altLang="ko-KR" dirty="0"/>
              <a:t>Beta</a:t>
            </a:r>
            <a:endParaRPr kumimoji="1" lang="ko-KR" altLang="en-US" dirty="0"/>
          </a:p>
          <a:p>
            <a:pPr lvl="2"/>
            <a:r>
              <a:rPr kumimoji="1" lang="en-US" altLang="ko-KR" dirty="0"/>
              <a:t>gamma</a:t>
            </a:r>
            <a:endParaRPr kumimoji="1" lang="ko-KR" altLang="en-US" dirty="0"/>
          </a:p>
          <a:p>
            <a:pPr lvl="3"/>
            <a:r>
              <a:rPr kumimoji="1" lang="en-US" altLang="ko-KR" dirty="0"/>
              <a:t>delta</a:t>
            </a:r>
            <a:endParaRPr kumimoji="1" lang="ko-KR" altLang="en-US" dirty="0"/>
          </a:p>
          <a:p>
            <a:pPr lvl="4"/>
            <a:r>
              <a:rPr kumimoji="1" lang="en-US" altLang="ko-Kore-KR" dirty="0"/>
              <a:t>echo</a:t>
            </a:r>
            <a:endParaRPr kumimoji="1" lang="ko-Kore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268D88-2347-1C4B-885D-F3C96070A7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19638" y="6576930"/>
            <a:ext cx="2743200" cy="365125"/>
          </a:xfrm>
        </p:spPr>
        <p:txBody>
          <a:bodyPr/>
          <a:lstStyle>
            <a:lvl1pPr>
              <a:defRPr sz="1100" b="0" i="0">
                <a:solidFill>
                  <a:schemeClr val="tx1"/>
                </a:solidFill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776454-015F-C44F-8B77-99C3B1AA3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76930"/>
            <a:ext cx="4114800" cy="365125"/>
          </a:xfrm>
        </p:spPr>
        <p:txBody>
          <a:bodyPr/>
          <a:lstStyle>
            <a:lvl1pPr>
              <a:defRPr sz="1100" b="0" i="0">
                <a:solidFill>
                  <a:schemeClr val="tx1"/>
                </a:solidFill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D75B35-E744-C54F-9B61-3B659F51C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7457" y="6576930"/>
            <a:ext cx="2743200" cy="365125"/>
          </a:xfrm>
        </p:spPr>
        <p:txBody>
          <a:bodyPr/>
          <a:lstStyle>
            <a:lvl1pPr>
              <a:defRPr sz="1100"/>
            </a:lvl1pPr>
          </a:lstStyle>
          <a:p>
            <a:fld id="{349957B0-7186-3A41-9683-4408E569AF62}" type="slidenum">
              <a:rPr kumimoji="1" lang="ko-Kore-KR" altLang="en-US" smtClean="0"/>
              <a:pPr/>
              <a:t>‹#›</a:t>
            </a:fld>
            <a:endParaRPr kumimoji="1" lang="ko-Kore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A29478E-F01D-F344-8B60-711909465BD4}"/>
              </a:ext>
            </a:extLst>
          </p:cNvPr>
          <p:cNvSpPr/>
          <p:nvPr userDrawn="1"/>
        </p:nvSpPr>
        <p:spPr>
          <a:xfrm flipV="1">
            <a:off x="85344" y="1098223"/>
            <a:ext cx="12021312" cy="73351"/>
          </a:xfrm>
          <a:prstGeom prst="rect">
            <a:avLst/>
          </a:prstGeom>
          <a:gradFill flip="none" rotWithShape="1">
            <a:gsLst>
              <a:gs pos="3000">
                <a:srgbClr val="B05A16"/>
              </a:gs>
              <a:gs pos="30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A500965-AC5B-8146-BCD2-F1D125DFEA12}"/>
              </a:ext>
            </a:extLst>
          </p:cNvPr>
          <p:cNvSpPr/>
          <p:nvPr userDrawn="1"/>
        </p:nvSpPr>
        <p:spPr>
          <a:xfrm flipV="1">
            <a:off x="0" y="6624470"/>
            <a:ext cx="12192000" cy="45719"/>
          </a:xfrm>
          <a:prstGeom prst="rect">
            <a:avLst/>
          </a:prstGeom>
          <a:gradFill>
            <a:gsLst>
              <a:gs pos="3000">
                <a:srgbClr val="B05A16"/>
              </a:gs>
              <a:gs pos="30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08872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EE9361-1B25-3E4D-8F14-C40A68F59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A7FC9D-CF7D-B444-BFB2-686E3B55D7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D2ADAA-D87B-544F-8E08-45EEA69E0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2020. 8. 28.</a:t>
            </a:r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302BF7-58FF-AC4C-9BAC-188C4E824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A4C09A-97BD-BB48-9D38-30A899AC1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627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D31B24-5897-D74D-AC6E-E4076A3C5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78FC8A-D33C-1243-884C-4E1EE40D91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042B07-0B30-5B43-85D5-2F7BA92683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BBCC648-EA4F-CF4D-847A-3B4724B98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2020. 8. 28.</a:t>
            </a:r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14D836-56B2-9A4B-A0E5-E56E41C76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AECA3E-C4C6-E248-9D89-7FC51EF1E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90333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1E660B-FF51-ED43-A303-45CE55679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326D1B6-8344-9343-8A7C-84459B4B2F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FF3A95-C386-3F41-8B6D-2596E40B9A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C247409-EBE1-D540-8ED3-1E1D0F4338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1FFD326-9E8A-604D-82EF-3328449A3D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460DE9B-8F28-F643-9F01-4CD8BF63D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2020. 8. 28.</a:t>
            </a:r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3C6E692-EB86-7C4C-8676-DCFBE5C0A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2E16F07-ED7B-CC4C-AB09-33AB99D4B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63003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94485D-0343-FC46-9A7D-A62B48D6A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C9A4B9A-4017-3741-9829-8BA909D8C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2020. 8. 28.</a:t>
            </a:r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69AE44D-203C-0543-9AEC-11A4E92FA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C1BFB1-7826-6447-97B9-EEBAABB0E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64446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3400FF4-E11C-D143-92BB-F7C97D850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2020. 8. 28.</a:t>
            </a:r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3C154CC-F887-7640-9238-954898438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1C666C9-CDE7-4E4F-8BB6-76087060A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41784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232948-E924-544F-A971-B8D82C093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C876E6-693C-F646-BABE-5F0DCB607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8731560-BA43-024C-8758-B7FA1284C8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7804CC8-5B52-0D4A-8914-4A0CC713D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2020. 8. 28.</a:t>
            </a:r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832E4C-CC93-0247-8C5A-B7AE7285D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6D84FF-F7FC-3F41-9755-BA4957D2E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00112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1262F7-8AE9-C74C-A6A1-B584008D3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678DB9A-A3FA-0640-B214-F98CF78878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1BAB901-5799-F74E-AC42-2DDBF9A4F5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0B3FDA9-AF6C-EE4E-8A2B-4E3EB57DA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/>
              <a:t>2020. 8. 28.</a:t>
            </a:r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5FF613-D1D9-E34F-A130-4310AACAB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42FFA2-F93C-4C49-9CA8-CDE1C073D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93057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6C24E7-4B6E-D747-971D-AF787CAB6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6FC31-A521-9241-BA89-FFB139EC3C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848BB5-4F42-5D42-BAA9-C89AD71E41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ko-KR"/>
              <a:t>2020. 8. 28.</a:t>
            </a:r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ACBE59-C9D6-D144-97BF-17DF6DFA2D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D08B9-5F3D-864E-BC0B-F87F8DC040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957B0-7186-3A41-9683-4408E569AF6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73867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E9A307-9213-DF47-9F91-8963C17C02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ore-KR" dirty="0"/>
              <a:t>AD9910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3DB62E8-D6A6-3546-A06C-9D07F173DB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ore-KR" dirty="0"/>
              <a:t>test </a:t>
            </a:r>
            <a:r>
              <a:rPr kumimoji="1" lang="en-US" altLang="ko-Kore-KR"/>
              <a:t>&amp; Verilog code</a:t>
            </a:r>
            <a:endParaRPr kumimoji="1" lang="ko-Kore-KR" alt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9FCE610-493D-3041-BFFA-B731EA7A4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787095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98BF89-25EE-4C36-A575-6058B5C71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B089B50-DFEE-4BA3-8C30-B7B6DC58D971}"/>
              </a:ext>
            </a:extLst>
          </p:cNvPr>
          <p:cNvGrpSpPr/>
          <p:nvPr/>
        </p:nvGrpSpPr>
        <p:grpSpPr>
          <a:xfrm>
            <a:off x="1912171" y="1549697"/>
            <a:ext cx="8367658" cy="4770373"/>
            <a:chOff x="1220842" y="59320"/>
            <a:chExt cx="8367658" cy="5895625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3A8BE21D-CC77-42AB-AD14-65848E0682F6}"/>
                </a:ext>
              </a:extLst>
            </p:cNvPr>
            <p:cNvSpPr/>
            <p:nvPr/>
          </p:nvSpPr>
          <p:spPr>
            <a:xfrm>
              <a:off x="6972300" y="421270"/>
              <a:ext cx="2616200" cy="535088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100" dirty="0">
                  <a:solidFill>
                    <a:schemeClr val="tx1"/>
                  </a:solidFill>
                </a:rPr>
                <a:t>main FSM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7" name="연결선: 꺾임 6">
              <a:extLst>
                <a:ext uri="{FF2B5EF4-FFF2-40B4-BE49-F238E27FC236}">
                  <a16:creationId xmlns:a16="http://schemas.microsoft.com/office/drawing/2014/main" id="{71E19134-9D56-409C-91E4-15D5240F3DFE}"/>
                </a:ext>
              </a:extLst>
            </p:cNvPr>
            <p:cNvCxnSpPr>
              <a:cxnSpLocks/>
              <a:stCxn id="6" idx="2"/>
              <a:endCxn id="10" idx="3"/>
            </p:cNvCxnSpPr>
            <p:nvPr/>
          </p:nvCxnSpPr>
          <p:spPr>
            <a:xfrm rot="10800000">
              <a:off x="6292144" y="1997110"/>
              <a:ext cx="680157" cy="109960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9AA655CB-89D6-45F2-B9F5-AE86EB96027B}"/>
                </a:ext>
              </a:extLst>
            </p:cNvPr>
            <p:cNvGrpSpPr/>
            <p:nvPr/>
          </p:nvGrpSpPr>
          <p:grpSpPr>
            <a:xfrm>
              <a:off x="4366070" y="59320"/>
              <a:ext cx="2120002" cy="2924942"/>
              <a:chOff x="4366070" y="421270"/>
              <a:chExt cx="2120002" cy="3988805"/>
            </a:xfrm>
            <a:noFill/>
          </p:grpSpPr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07239624-7FCF-4267-8F5D-D91E4851C11E}"/>
                  </a:ext>
                </a:extLst>
              </p:cNvPr>
              <p:cNvSpPr/>
              <p:nvPr/>
            </p:nvSpPr>
            <p:spPr>
              <a:xfrm>
                <a:off x="4366070" y="421270"/>
                <a:ext cx="2120002" cy="3988805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rto_core</a:t>
                </a:r>
                <a:endParaRPr lang="ko-KR" altLang="en-US" sz="900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A0844D29-C907-4161-8B70-0737A608C840}"/>
                  </a:ext>
                </a:extLst>
              </p:cNvPr>
              <p:cNvSpPr/>
              <p:nvPr/>
            </p:nvSpPr>
            <p:spPr>
              <a:xfrm>
                <a:off x="4559999" y="1955800"/>
                <a:ext cx="1732144" cy="2216150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fifo</a:t>
                </a:r>
                <a:endParaRPr lang="ko-KR" altLang="en-US" sz="900" dirty="0"/>
              </a:p>
            </p:txBody>
          </p:sp>
        </p:grpSp>
        <p:sp>
          <p:nvSpPr>
            <p:cNvPr id="11" name="화살표: 오른쪽 10">
              <a:extLst>
                <a:ext uri="{FF2B5EF4-FFF2-40B4-BE49-F238E27FC236}">
                  <a16:creationId xmlns:a16="http://schemas.microsoft.com/office/drawing/2014/main" id="{E9A72E98-D09F-44C4-A122-4F3304C89E26}"/>
                </a:ext>
              </a:extLst>
            </p:cNvPr>
            <p:cNvSpPr/>
            <p:nvPr/>
          </p:nvSpPr>
          <p:spPr>
            <a:xfrm flipH="1">
              <a:off x="4205061" y="2508023"/>
              <a:ext cx="184150" cy="30162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E226BB30-06B1-4C8F-B0C6-D230A516F917}"/>
                </a:ext>
              </a:extLst>
            </p:cNvPr>
            <p:cNvGrpSpPr/>
            <p:nvPr/>
          </p:nvGrpSpPr>
          <p:grpSpPr>
            <a:xfrm>
              <a:off x="1220842" y="59320"/>
              <a:ext cx="3017330" cy="5895625"/>
              <a:chOff x="1220842" y="1783345"/>
              <a:chExt cx="3017330" cy="2549088"/>
            </a:xfrm>
            <a:noFill/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BDC602B0-3A70-4AFB-BA9C-88C50017D484}"/>
                  </a:ext>
                </a:extLst>
              </p:cNvPr>
              <p:cNvSpPr/>
              <p:nvPr/>
            </p:nvSpPr>
            <p:spPr>
              <a:xfrm>
                <a:off x="2118170" y="1783345"/>
                <a:ext cx="2120002" cy="1264655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gpo_core</a:t>
                </a:r>
                <a:endParaRPr lang="ko-KR" altLang="en-US" sz="900" dirty="0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94B51560-C734-4C71-AD72-FC79656CDE03}"/>
                  </a:ext>
                </a:extLst>
              </p:cNvPr>
              <p:cNvSpPr/>
              <p:nvPr/>
            </p:nvSpPr>
            <p:spPr>
              <a:xfrm>
                <a:off x="3386918" y="2040673"/>
                <a:ext cx="800363" cy="9212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destination check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7D93B515-B3F2-4EAE-8F39-D0E7505E8619}"/>
                  </a:ext>
                </a:extLst>
              </p:cNvPr>
              <p:cNvSpPr/>
              <p:nvPr/>
            </p:nvSpPr>
            <p:spPr>
              <a:xfrm>
                <a:off x="1220842" y="2794704"/>
                <a:ext cx="800363" cy="1537729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SPI module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78E00F6E-E430-4D69-B3DF-39F861BD6808}"/>
                  </a:ext>
                </a:extLst>
              </p:cNvPr>
              <p:cNvSpPr/>
              <p:nvPr/>
            </p:nvSpPr>
            <p:spPr>
              <a:xfrm>
                <a:off x="1220842" y="2457585"/>
                <a:ext cx="800363" cy="295207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Profile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41C26E5B-8678-43D2-9A0A-6412AF7F05AF}"/>
                  </a:ext>
                </a:extLst>
              </p:cNvPr>
              <p:cNvSpPr/>
              <p:nvPr/>
            </p:nvSpPr>
            <p:spPr>
              <a:xfrm>
                <a:off x="1220842" y="2120465"/>
                <a:ext cx="800363" cy="29520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Parallel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3FFDA51E-EE54-441A-9CE4-03981AF08C6F}"/>
                  </a:ext>
                </a:extLst>
              </p:cNvPr>
              <p:cNvSpPr/>
              <p:nvPr/>
            </p:nvSpPr>
            <p:spPr>
              <a:xfrm>
                <a:off x="1220842" y="1783345"/>
                <a:ext cx="800363" cy="29520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IO update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561FCFBB-4684-45AA-B15F-A43B87AF7034}"/>
                </a:ext>
              </a:extLst>
            </p:cNvPr>
            <p:cNvGrpSpPr/>
            <p:nvPr/>
          </p:nvGrpSpPr>
          <p:grpSpPr>
            <a:xfrm>
              <a:off x="2118170" y="3027796"/>
              <a:ext cx="2120002" cy="2924941"/>
              <a:chOff x="2118170" y="3145420"/>
              <a:chExt cx="2120002" cy="1264655"/>
            </a:xfrm>
            <a:noFill/>
          </p:grpSpPr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C49E2824-8DB7-41BA-8490-17106570E614}"/>
                  </a:ext>
                </a:extLst>
              </p:cNvPr>
              <p:cNvSpPr/>
              <p:nvPr/>
            </p:nvSpPr>
            <p:spPr>
              <a:xfrm>
                <a:off x="2118170" y="3145420"/>
                <a:ext cx="2120002" cy="1264655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gpi_core</a:t>
                </a:r>
                <a:endParaRPr lang="ko-KR" altLang="en-US" sz="900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9F2E2B84-BE45-4195-A92E-7B47E075F272}"/>
                  </a:ext>
                </a:extLst>
              </p:cNvPr>
              <p:cNvSpPr/>
              <p:nvPr/>
            </p:nvSpPr>
            <p:spPr>
              <a:xfrm>
                <a:off x="3386918" y="3429000"/>
                <a:ext cx="800363" cy="9212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destination check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82C27E8E-A921-4FA2-B8AF-78392CDAD343}"/>
                </a:ext>
              </a:extLst>
            </p:cNvPr>
            <p:cNvGrpSpPr/>
            <p:nvPr/>
          </p:nvGrpSpPr>
          <p:grpSpPr>
            <a:xfrm>
              <a:off x="4366070" y="3030002"/>
              <a:ext cx="2120002" cy="2924942"/>
              <a:chOff x="4366070" y="421270"/>
              <a:chExt cx="2120002" cy="3988805"/>
            </a:xfrm>
            <a:noFill/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D503F0A1-40AD-4713-B05B-87E55272FF8B}"/>
                  </a:ext>
                </a:extLst>
              </p:cNvPr>
              <p:cNvSpPr/>
              <p:nvPr/>
            </p:nvSpPr>
            <p:spPr>
              <a:xfrm>
                <a:off x="4366070" y="421270"/>
                <a:ext cx="2120002" cy="3988805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rti_core</a:t>
                </a:r>
                <a:endParaRPr lang="ko-KR" altLang="en-US" sz="900" dirty="0"/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D9C6EAF4-A95E-4A57-9E64-8155AFA1D1C0}"/>
                  </a:ext>
                </a:extLst>
              </p:cNvPr>
              <p:cNvSpPr/>
              <p:nvPr/>
            </p:nvSpPr>
            <p:spPr>
              <a:xfrm>
                <a:off x="4559999" y="1955800"/>
                <a:ext cx="1732144" cy="2216150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fifo</a:t>
                </a:r>
                <a:endParaRPr lang="ko-KR" altLang="en-US" sz="900" dirty="0"/>
              </a:p>
            </p:txBody>
          </p:sp>
        </p:grpSp>
        <p:cxnSp>
          <p:nvCxnSpPr>
            <p:cNvPr id="21" name="연결선: 꺾임 20">
              <a:extLst>
                <a:ext uri="{FF2B5EF4-FFF2-40B4-BE49-F238E27FC236}">
                  <a16:creationId xmlns:a16="http://schemas.microsoft.com/office/drawing/2014/main" id="{4ED4DC2E-3F31-4D42-A6D4-7344543B423C}"/>
                </a:ext>
              </a:extLst>
            </p:cNvPr>
            <p:cNvCxnSpPr>
              <a:stCxn id="20" idx="3"/>
              <a:endCxn id="6" idx="2"/>
            </p:cNvCxnSpPr>
            <p:nvPr/>
          </p:nvCxnSpPr>
          <p:spPr>
            <a:xfrm flipV="1">
              <a:off x="6292143" y="3096710"/>
              <a:ext cx="680157" cy="1871082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화살표: 오른쪽 21">
              <a:extLst>
                <a:ext uri="{FF2B5EF4-FFF2-40B4-BE49-F238E27FC236}">
                  <a16:creationId xmlns:a16="http://schemas.microsoft.com/office/drawing/2014/main" id="{7BA69398-B126-414B-B5E0-BB977DCF3A00}"/>
                </a:ext>
              </a:extLst>
            </p:cNvPr>
            <p:cNvSpPr/>
            <p:nvPr/>
          </p:nvSpPr>
          <p:spPr>
            <a:xfrm>
              <a:off x="4225105" y="3105482"/>
              <a:ext cx="170787" cy="30162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08096A0-7DB4-4060-9B7E-D66596C57200}"/>
              </a:ext>
            </a:extLst>
          </p:cNvPr>
          <p:cNvSpPr/>
          <p:nvPr/>
        </p:nvSpPr>
        <p:spPr>
          <a:xfrm>
            <a:off x="4258703" y="1190063"/>
            <a:ext cx="1459523" cy="235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/>
              <a:t>[11:0] </a:t>
            </a:r>
            <a:r>
              <a:rPr lang="en-US" altLang="ko-KR" sz="1300" dirty="0" err="1"/>
              <a:t>dest</a:t>
            </a:r>
            <a:endParaRPr lang="ko-KR" altLang="en-US" sz="1300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E98E972-A628-4D1D-B1D0-0000F8DB72CF}"/>
              </a:ext>
            </a:extLst>
          </p:cNvPr>
          <p:cNvSpPr/>
          <p:nvPr/>
        </p:nvSpPr>
        <p:spPr>
          <a:xfrm>
            <a:off x="1750867" y="1194457"/>
            <a:ext cx="1122969" cy="235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/>
              <a:t>[15:12] </a:t>
            </a:r>
            <a:r>
              <a:rPr lang="en-US" altLang="ko-KR" sz="1300" dirty="0" err="1"/>
              <a:t>dest</a:t>
            </a:r>
            <a:endParaRPr lang="ko-KR" altLang="en-US" sz="1300" dirty="0"/>
          </a:p>
        </p:txBody>
      </p:sp>
      <p:cxnSp>
        <p:nvCxnSpPr>
          <p:cNvPr id="3" name="연결선: 구부러짐 2">
            <a:extLst>
              <a:ext uri="{FF2B5EF4-FFF2-40B4-BE49-F238E27FC236}">
                <a16:creationId xmlns:a16="http://schemas.microsoft.com/office/drawing/2014/main" id="{F6F3B4DE-99AF-4C30-A6D2-CDE3FA678CC0}"/>
              </a:ext>
            </a:extLst>
          </p:cNvPr>
          <p:cNvCxnSpPr>
            <a:cxnSpLocks/>
            <a:stCxn id="6" idx="1"/>
            <a:endCxn id="14" idx="0"/>
          </p:cNvCxnSpPr>
          <p:nvPr/>
        </p:nvCxnSpPr>
        <p:spPr>
          <a:xfrm rot="16200000" flipV="1">
            <a:off x="6039918" y="469774"/>
            <a:ext cx="445357" cy="3568334"/>
          </a:xfrm>
          <a:prstGeom prst="curvedConnector3">
            <a:avLst>
              <a:gd name="adj1" fmla="val 230058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29789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C8990F-DF75-4D35-A483-B4FF625E8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write process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F86029-F321-42FF-9950-BD59014DA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config_int_list1 = </a:t>
            </a:r>
            <a:r>
              <a:rPr lang="en-US" altLang="ko-KR" sz="1100" dirty="0" err="1">
                <a:solidFill>
                  <a:schemeClr val="accent6">
                    <a:lumMod val="75000"/>
                  </a:schemeClr>
                </a:solidFill>
              </a:rPr>
              <a:t>self</a:t>
            </a:r>
            <a:r>
              <a:rPr lang="en-US" altLang="ko-KR" sz="1100" dirty="0" err="1"/>
              <a:t>.set_config</a:t>
            </a:r>
            <a:r>
              <a:rPr lang="en-US" altLang="ko-KR" sz="1100" dirty="0"/>
              <a:t>(cs = ((ch2 &lt;&lt; 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) | (ch1 &lt;&lt; </a:t>
            </a:r>
            <a:r>
              <a:rPr lang="en-US" altLang="ko-KR" sz="1100" dirty="0">
                <a:solidFill>
                  <a:srgbClr val="FF0000"/>
                </a:solidFill>
              </a:rPr>
              <a:t>0</a:t>
            </a:r>
            <a:r>
              <a:rPr lang="en-US" altLang="ko-KR" sz="1100" dirty="0"/>
              <a:t>)),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                                       length = </a:t>
            </a:r>
            <a:r>
              <a:rPr lang="en-US" altLang="ko-KR" sz="1100" dirty="0">
                <a:solidFill>
                  <a:srgbClr val="FF0000"/>
                </a:solidFill>
              </a:rPr>
              <a:t>8</a:t>
            </a:r>
            <a:r>
              <a:rPr lang="en-US" altLang="ko-KR" sz="1100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 err="1"/>
              <a:t>addr_int_list</a:t>
            </a:r>
            <a:r>
              <a:rPr lang="en-US" altLang="ko-KR" sz="1100" dirty="0"/>
              <a:t> = </a:t>
            </a:r>
            <a:r>
              <a:rPr lang="en-US" altLang="ko-KR" sz="1100" dirty="0" err="1">
                <a:solidFill>
                  <a:schemeClr val="accent6">
                    <a:lumMod val="75000"/>
                  </a:schemeClr>
                </a:solidFill>
              </a:rPr>
              <a:t>self</a:t>
            </a:r>
            <a:r>
              <a:rPr lang="en-US" altLang="ko-KR" sz="1100" dirty="0" err="1"/>
              <a:t>.make_write_list</a:t>
            </a:r>
            <a:r>
              <a:rPr lang="en-US" altLang="ko-KR" sz="1100" dirty="0"/>
              <a:t>(</a:t>
            </a:r>
            <a:r>
              <a:rPr lang="en-US" altLang="ko-KR" sz="1100" dirty="0" err="1"/>
              <a:t>register_addr</a:t>
            </a:r>
            <a:r>
              <a:rPr lang="en-US" altLang="ko-KR" sz="1100" dirty="0"/>
              <a:t> &lt;&lt; </a:t>
            </a:r>
            <a:r>
              <a:rPr lang="en-US" altLang="ko-KR" sz="1100" dirty="0">
                <a:solidFill>
                  <a:srgbClr val="FF0000"/>
                </a:solidFill>
              </a:rPr>
              <a:t>24</a:t>
            </a:r>
            <a:r>
              <a:rPr lang="en-US" altLang="ko-KR" sz="1100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config_int_list2 = </a:t>
            </a:r>
            <a:r>
              <a:rPr lang="en-US" altLang="ko-KR" sz="1100" dirty="0" err="1">
                <a:solidFill>
                  <a:schemeClr val="accent6">
                    <a:lumMod val="75000"/>
                  </a:schemeClr>
                </a:solidFill>
              </a:rPr>
              <a:t>self</a:t>
            </a:r>
            <a:r>
              <a:rPr lang="en-US" altLang="ko-KR" sz="1100" dirty="0" err="1"/>
              <a:t>.set_config</a:t>
            </a:r>
            <a:r>
              <a:rPr lang="en-US" altLang="ko-KR" sz="1100" dirty="0"/>
              <a:t>( cs = ((ch2 &lt;&lt; 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)|(ch1 &lt;&lt; </a:t>
            </a:r>
            <a:r>
              <a:rPr lang="en-US" altLang="ko-KR" sz="1100" dirty="0">
                <a:solidFill>
                  <a:srgbClr val="FF0000"/>
                </a:solidFill>
              </a:rPr>
              <a:t>0</a:t>
            </a:r>
            <a:r>
              <a:rPr lang="en-US" altLang="ko-KR" sz="1100" dirty="0"/>
              <a:t>)), length = </a:t>
            </a:r>
            <a:r>
              <a:rPr lang="en-US" altLang="ko-KR" sz="1100" dirty="0">
                <a:solidFill>
                  <a:srgbClr val="FF0000"/>
                </a:solidFill>
              </a:rPr>
              <a:t>32</a:t>
            </a:r>
            <a:r>
              <a:rPr lang="en-US" altLang="ko-KR" sz="1100" dirty="0"/>
              <a:t>, </a:t>
            </a:r>
            <a:r>
              <a:rPr lang="en-US" altLang="ko-KR" sz="1100" dirty="0" err="1"/>
              <a:t>end_spi</a:t>
            </a:r>
            <a:r>
              <a:rPr lang="en-US" altLang="ko-KR" sz="1100" dirty="0"/>
              <a:t> = 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 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 err="1"/>
              <a:t>data_int_list</a:t>
            </a:r>
            <a:r>
              <a:rPr lang="en-US" altLang="ko-KR" sz="1100" dirty="0"/>
              <a:t> = </a:t>
            </a:r>
            <a:r>
              <a:rPr lang="en-US" altLang="ko-KR" sz="1100" dirty="0" err="1">
                <a:solidFill>
                  <a:schemeClr val="accent6">
                    <a:lumMod val="75000"/>
                  </a:schemeClr>
                </a:solidFill>
              </a:rPr>
              <a:t>self</a:t>
            </a:r>
            <a:r>
              <a:rPr lang="en-US" altLang="ko-KR" sz="1100" dirty="0" err="1"/>
              <a:t>.make_write_list</a:t>
            </a:r>
            <a:r>
              <a:rPr lang="en-US" altLang="ko-KR" sz="1100" dirty="0"/>
              <a:t>(</a:t>
            </a:r>
            <a:r>
              <a:rPr lang="en-US" altLang="ko-KR" sz="1100" dirty="0" err="1"/>
              <a:t>register_data</a:t>
            </a:r>
            <a:r>
              <a:rPr lang="en-US" altLang="ko-KR" sz="1100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 err="1">
                <a:solidFill>
                  <a:schemeClr val="accent6">
                    <a:lumMod val="75000"/>
                  </a:schemeClr>
                </a:solidFill>
              </a:rPr>
              <a:t>self</a:t>
            </a:r>
            <a:r>
              <a:rPr lang="en-US" altLang="ko-KR" sz="1100" dirty="0" err="1"/>
              <a:t>.fpga.send_mod_BTF_int_list</a:t>
            </a:r>
            <a:r>
              <a:rPr lang="en-US" altLang="ko-KR" sz="1100" dirty="0"/>
              <a:t>(config_int_list1)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 err="1">
                <a:solidFill>
                  <a:schemeClr val="accent6">
                    <a:lumMod val="75000"/>
                  </a:schemeClr>
                </a:solidFill>
              </a:rPr>
              <a:t>self</a:t>
            </a:r>
            <a:r>
              <a:rPr lang="en-US" altLang="ko-KR" sz="1100" dirty="0" err="1"/>
              <a:t>.fpga.send_command</a:t>
            </a:r>
            <a:r>
              <a:rPr lang="en-US" altLang="ko-KR" sz="1100" dirty="0"/>
              <a:t>(</a:t>
            </a:r>
            <a:r>
              <a:rPr lang="en-US" altLang="ko-KR" sz="1100" dirty="0">
                <a:solidFill>
                  <a:srgbClr val="FF0000"/>
                </a:solidFill>
              </a:rPr>
              <a:t>'WRITE DDS REG'</a:t>
            </a:r>
            <a:r>
              <a:rPr lang="en-US" altLang="ko-KR" sz="1100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 err="1">
                <a:solidFill>
                  <a:schemeClr val="accent6">
                    <a:lumMod val="75000"/>
                  </a:schemeClr>
                </a:solidFill>
              </a:rPr>
              <a:t>self</a:t>
            </a:r>
            <a:r>
              <a:rPr lang="en-US" altLang="ko-KR" sz="1100" dirty="0" err="1"/>
              <a:t>.fpga.send_mod_BTF_int_list</a:t>
            </a:r>
            <a:r>
              <a:rPr lang="en-US" altLang="ko-KR" sz="1100" dirty="0"/>
              <a:t>(</a:t>
            </a:r>
            <a:r>
              <a:rPr lang="en-US" altLang="ko-KR" sz="1100" dirty="0" err="1"/>
              <a:t>addr_int_list</a:t>
            </a:r>
            <a:r>
              <a:rPr lang="en-US" altLang="ko-KR" sz="1100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 err="1">
                <a:solidFill>
                  <a:schemeClr val="accent6">
                    <a:lumMod val="75000"/>
                  </a:schemeClr>
                </a:solidFill>
              </a:rPr>
              <a:t>self</a:t>
            </a:r>
            <a:r>
              <a:rPr lang="en-US" altLang="ko-KR" sz="1100" dirty="0" err="1"/>
              <a:t>.fpga.send_command</a:t>
            </a:r>
            <a:r>
              <a:rPr lang="en-US" altLang="ko-KR" sz="1100" dirty="0"/>
              <a:t>(</a:t>
            </a:r>
            <a:r>
              <a:rPr lang="en-US" altLang="ko-KR" sz="1100" dirty="0">
                <a:solidFill>
                  <a:srgbClr val="FF0000"/>
                </a:solidFill>
              </a:rPr>
              <a:t>'WRITE DDS REG'</a:t>
            </a:r>
            <a:r>
              <a:rPr lang="en-US" altLang="ko-KR" sz="1100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 err="1">
                <a:solidFill>
                  <a:schemeClr val="accent6">
                    <a:lumMod val="75000"/>
                  </a:schemeClr>
                </a:solidFill>
              </a:rPr>
              <a:t>self</a:t>
            </a:r>
            <a:r>
              <a:rPr lang="en-US" altLang="ko-KR" sz="1100" dirty="0" err="1"/>
              <a:t>.fpga.send_mod_BTF_int_list</a:t>
            </a:r>
            <a:r>
              <a:rPr lang="en-US" altLang="ko-KR" sz="1100" dirty="0"/>
              <a:t>(config_int_list2)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 err="1">
                <a:solidFill>
                  <a:schemeClr val="accent6">
                    <a:lumMod val="75000"/>
                  </a:schemeClr>
                </a:solidFill>
              </a:rPr>
              <a:t>self</a:t>
            </a:r>
            <a:r>
              <a:rPr lang="en-US" altLang="ko-KR" sz="1100" dirty="0" err="1"/>
              <a:t>.fpga.send_command</a:t>
            </a:r>
            <a:r>
              <a:rPr lang="en-US" altLang="ko-KR" sz="1100" dirty="0"/>
              <a:t>(</a:t>
            </a:r>
            <a:r>
              <a:rPr lang="en-US" altLang="ko-KR" sz="1100" dirty="0">
                <a:solidFill>
                  <a:srgbClr val="FF0000"/>
                </a:solidFill>
              </a:rPr>
              <a:t>'WRITE DDS REG'</a:t>
            </a:r>
            <a:r>
              <a:rPr lang="en-US" altLang="ko-KR" sz="1100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 err="1">
                <a:solidFill>
                  <a:schemeClr val="accent6">
                    <a:lumMod val="75000"/>
                  </a:schemeClr>
                </a:solidFill>
              </a:rPr>
              <a:t>self</a:t>
            </a:r>
            <a:r>
              <a:rPr lang="en-US" altLang="ko-KR" sz="1100" dirty="0" err="1"/>
              <a:t>.fpga.send_mod_BTF_int_list</a:t>
            </a:r>
            <a:r>
              <a:rPr lang="en-US" altLang="ko-KR" sz="1100" dirty="0"/>
              <a:t>(</a:t>
            </a:r>
            <a:r>
              <a:rPr lang="en-US" altLang="ko-KR" sz="1100" dirty="0" err="1"/>
              <a:t>data_int_list</a:t>
            </a:r>
            <a:r>
              <a:rPr lang="en-US" altLang="ko-KR" sz="1100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 err="1">
                <a:solidFill>
                  <a:schemeClr val="accent6">
                    <a:lumMod val="75000"/>
                  </a:schemeClr>
                </a:solidFill>
              </a:rPr>
              <a:t>self</a:t>
            </a:r>
            <a:r>
              <a:rPr lang="en-US" altLang="ko-KR" sz="1100" dirty="0" err="1"/>
              <a:t>.fpga.send_command</a:t>
            </a:r>
            <a:r>
              <a:rPr lang="en-US" altLang="ko-KR" sz="1100" dirty="0"/>
              <a:t>(</a:t>
            </a:r>
            <a:r>
              <a:rPr lang="en-US" altLang="ko-KR" sz="1100" dirty="0">
                <a:solidFill>
                  <a:srgbClr val="FF0000"/>
                </a:solidFill>
              </a:rPr>
              <a:t>'WRITE DDS REG'</a:t>
            </a:r>
            <a:r>
              <a:rPr lang="en-US" altLang="ko-KR" sz="1100" dirty="0"/>
              <a:t>)</a:t>
            </a:r>
            <a:endParaRPr lang="ko-KR" altLang="en-US" sz="11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4A4058-55C0-4BE6-B4EB-B592FD586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0808278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0BB91E-6527-4D9D-93E5-EAB96EE27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  <p:sp>
        <p:nvSpPr>
          <p:cNvPr id="7" name="화살표: 오각형 88">
            <a:extLst>
              <a:ext uri="{FF2B5EF4-FFF2-40B4-BE49-F238E27FC236}">
                <a16:creationId xmlns:a16="http://schemas.microsoft.com/office/drawing/2014/main" id="{DBFA5151-1F15-46E1-95E6-02F4ABA4B846}"/>
              </a:ext>
            </a:extLst>
          </p:cNvPr>
          <p:cNvSpPr/>
          <p:nvPr/>
        </p:nvSpPr>
        <p:spPr>
          <a:xfrm flipH="1">
            <a:off x="167207" y="1902659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ja_7</a:t>
            </a:r>
            <a:endParaRPr lang="ko-KR" altLang="en-US" sz="900" dirty="0"/>
          </a:p>
        </p:txBody>
      </p:sp>
      <p:sp>
        <p:nvSpPr>
          <p:cNvPr id="8" name="화살표: 오각형 89">
            <a:extLst>
              <a:ext uri="{FF2B5EF4-FFF2-40B4-BE49-F238E27FC236}">
                <a16:creationId xmlns:a16="http://schemas.microsoft.com/office/drawing/2014/main" id="{87F3EE6B-F7BE-4113-8CD4-C4B3DBAC5299}"/>
              </a:ext>
            </a:extLst>
          </p:cNvPr>
          <p:cNvSpPr/>
          <p:nvPr/>
        </p:nvSpPr>
        <p:spPr>
          <a:xfrm flipH="1">
            <a:off x="167207" y="2531309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ja_5</a:t>
            </a:r>
            <a:endParaRPr lang="ko-KR" altLang="en-US" sz="900" dirty="0"/>
          </a:p>
        </p:txBody>
      </p:sp>
      <p:sp>
        <p:nvSpPr>
          <p:cNvPr id="9" name="화살표: 오각형 91">
            <a:extLst>
              <a:ext uri="{FF2B5EF4-FFF2-40B4-BE49-F238E27FC236}">
                <a16:creationId xmlns:a16="http://schemas.microsoft.com/office/drawing/2014/main" id="{D0C2664F-56D3-4CBB-86EB-F4167ED672BF}"/>
              </a:ext>
            </a:extLst>
          </p:cNvPr>
          <p:cNvSpPr/>
          <p:nvPr/>
        </p:nvSpPr>
        <p:spPr>
          <a:xfrm flipH="1">
            <a:off x="167207" y="3159959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ja_3</a:t>
            </a:r>
            <a:endParaRPr lang="ko-KR" altLang="en-US" sz="900" dirty="0"/>
          </a:p>
        </p:txBody>
      </p:sp>
      <p:sp>
        <p:nvSpPr>
          <p:cNvPr id="10" name="화살표: 오각형 92">
            <a:extLst>
              <a:ext uri="{FF2B5EF4-FFF2-40B4-BE49-F238E27FC236}">
                <a16:creationId xmlns:a16="http://schemas.microsoft.com/office/drawing/2014/main" id="{6B314612-9DD4-4CC5-86D7-B07C8E074AAD}"/>
              </a:ext>
            </a:extLst>
          </p:cNvPr>
          <p:cNvSpPr/>
          <p:nvPr/>
        </p:nvSpPr>
        <p:spPr>
          <a:xfrm flipH="1">
            <a:off x="167207" y="3450204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ja_2</a:t>
            </a:r>
            <a:endParaRPr lang="ko-KR" altLang="en-US" sz="900" dirty="0"/>
          </a:p>
        </p:txBody>
      </p:sp>
      <p:sp>
        <p:nvSpPr>
          <p:cNvPr id="11" name="화살표: 오각형 93">
            <a:extLst>
              <a:ext uri="{FF2B5EF4-FFF2-40B4-BE49-F238E27FC236}">
                <a16:creationId xmlns:a16="http://schemas.microsoft.com/office/drawing/2014/main" id="{3DC147A6-4501-494E-86C2-B03F6218FDAA}"/>
              </a:ext>
            </a:extLst>
          </p:cNvPr>
          <p:cNvSpPr/>
          <p:nvPr/>
        </p:nvSpPr>
        <p:spPr>
          <a:xfrm flipH="1">
            <a:off x="167207" y="4069790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ja_0</a:t>
            </a:r>
            <a:endParaRPr lang="ko-KR" altLang="en-US" sz="900" dirty="0"/>
          </a:p>
        </p:txBody>
      </p:sp>
      <p:sp>
        <p:nvSpPr>
          <p:cNvPr id="12" name="육각형 11">
            <a:extLst>
              <a:ext uri="{FF2B5EF4-FFF2-40B4-BE49-F238E27FC236}">
                <a16:creationId xmlns:a16="http://schemas.microsoft.com/office/drawing/2014/main" id="{11D5EFB6-1DF8-41F6-AA67-CB735E64AC0C}"/>
              </a:ext>
            </a:extLst>
          </p:cNvPr>
          <p:cNvSpPr/>
          <p:nvPr/>
        </p:nvSpPr>
        <p:spPr>
          <a:xfrm>
            <a:off x="167207" y="2216984"/>
            <a:ext cx="1082674" cy="228600"/>
          </a:xfrm>
          <a:prstGeom prst="hexagon">
            <a:avLst>
              <a:gd name="adj" fmla="val 48611"/>
              <a:gd name="vf" fmla="val 115470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ja_6</a:t>
            </a:r>
            <a:endParaRPr lang="ko-KR" altLang="en-US" sz="900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66BC9B9-56BE-448E-832C-78AB1C70D20B}"/>
              </a:ext>
            </a:extLst>
          </p:cNvPr>
          <p:cNvSpPr/>
          <p:nvPr/>
        </p:nvSpPr>
        <p:spPr>
          <a:xfrm>
            <a:off x="3161414" y="2212854"/>
            <a:ext cx="1466859" cy="230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io</a:t>
            </a:r>
            <a:r>
              <a:rPr lang="en-US" altLang="ko-KR" sz="900" dirty="0"/>
              <a:t>[0]</a:t>
            </a:r>
            <a:endParaRPr lang="ko-KR" altLang="en-US" sz="9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E44A9F4-DB5D-45DC-AC0E-597C25F1676B}"/>
              </a:ext>
            </a:extLst>
          </p:cNvPr>
          <p:cNvSpPr/>
          <p:nvPr/>
        </p:nvSpPr>
        <p:spPr>
          <a:xfrm>
            <a:off x="3161413" y="4383451"/>
            <a:ext cx="1466859" cy="230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[2:0]DDS1_profile</a:t>
            </a:r>
            <a:endParaRPr lang="ko-KR" altLang="en-US" sz="9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ED4B16A-066A-4016-AC57-63418D5D59DB}"/>
              </a:ext>
            </a:extLst>
          </p:cNvPr>
          <p:cNvSpPr/>
          <p:nvPr/>
        </p:nvSpPr>
        <p:spPr>
          <a:xfrm>
            <a:off x="3161413" y="1900747"/>
            <a:ext cx="1466859" cy="230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DDS1_ioupdate</a:t>
            </a:r>
            <a:endParaRPr lang="ko-KR" altLang="en-US" sz="900" dirty="0"/>
          </a:p>
        </p:txBody>
      </p:sp>
      <p:cxnSp>
        <p:nvCxnSpPr>
          <p:cNvPr id="18" name="연결선: 꺾임 113">
            <a:extLst>
              <a:ext uri="{FF2B5EF4-FFF2-40B4-BE49-F238E27FC236}">
                <a16:creationId xmlns:a16="http://schemas.microsoft.com/office/drawing/2014/main" id="{28774E86-104A-4B25-8389-3C46C21D0B48}"/>
              </a:ext>
            </a:extLst>
          </p:cNvPr>
          <p:cNvCxnSpPr>
            <a:cxnSpLocks/>
            <a:stCxn id="77" idx="1"/>
            <a:endCxn id="8" idx="1"/>
          </p:cNvCxnSpPr>
          <p:nvPr/>
        </p:nvCxnSpPr>
        <p:spPr>
          <a:xfrm rot="10800000">
            <a:off x="1249881" y="2645610"/>
            <a:ext cx="1911532" cy="8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연결선: 꺾임 117">
            <a:extLst>
              <a:ext uri="{FF2B5EF4-FFF2-40B4-BE49-F238E27FC236}">
                <a16:creationId xmlns:a16="http://schemas.microsoft.com/office/drawing/2014/main" id="{BA1D4DF3-9B5F-442E-BCD2-300E802C025D}"/>
              </a:ext>
            </a:extLst>
          </p:cNvPr>
          <p:cNvCxnSpPr>
            <a:cxnSpLocks/>
            <a:stCxn id="16" idx="1"/>
            <a:endCxn id="7" idx="1"/>
          </p:cNvCxnSpPr>
          <p:nvPr/>
        </p:nvCxnSpPr>
        <p:spPr>
          <a:xfrm rot="10800000" flipV="1">
            <a:off x="1249881" y="2016003"/>
            <a:ext cx="1911532" cy="95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연결선: 꺾임 126">
            <a:extLst>
              <a:ext uri="{FF2B5EF4-FFF2-40B4-BE49-F238E27FC236}">
                <a16:creationId xmlns:a16="http://schemas.microsoft.com/office/drawing/2014/main" id="{5D4A45CE-3967-4526-B6F3-5CC48B579AE5}"/>
              </a:ext>
            </a:extLst>
          </p:cNvPr>
          <p:cNvCxnSpPr>
            <a:cxnSpLocks/>
            <a:stCxn id="76" idx="1"/>
            <a:endCxn id="9" idx="1"/>
          </p:cNvCxnSpPr>
          <p:nvPr/>
        </p:nvCxnSpPr>
        <p:spPr>
          <a:xfrm rot="10800000">
            <a:off x="1249881" y="3274259"/>
            <a:ext cx="1911532" cy="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연결선: 꺾임 129">
            <a:extLst>
              <a:ext uri="{FF2B5EF4-FFF2-40B4-BE49-F238E27FC236}">
                <a16:creationId xmlns:a16="http://schemas.microsoft.com/office/drawing/2014/main" id="{706EFEFC-675E-44BB-AE65-41059EBBF6D0}"/>
              </a:ext>
            </a:extLst>
          </p:cNvPr>
          <p:cNvCxnSpPr>
            <a:cxnSpLocks/>
            <a:stCxn id="14" idx="1"/>
            <a:endCxn id="24" idx="1"/>
          </p:cNvCxnSpPr>
          <p:nvPr/>
        </p:nvCxnSpPr>
        <p:spPr>
          <a:xfrm rot="10800000" flipV="1">
            <a:off x="1249881" y="4498706"/>
            <a:ext cx="1911532" cy="63377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132">
            <a:extLst>
              <a:ext uri="{FF2B5EF4-FFF2-40B4-BE49-F238E27FC236}">
                <a16:creationId xmlns:a16="http://schemas.microsoft.com/office/drawing/2014/main" id="{B3CE711C-FBE0-48E5-A8FD-69D900D2EDBC}"/>
              </a:ext>
            </a:extLst>
          </p:cNvPr>
          <p:cNvCxnSpPr>
            <a:cxnSpLocks/>
            <a:stCxn id="14" idx="1"/>
            <a:endCxn id="60" idx="1"/>
          </p:cNvCxnSpPr>
          <p:nvPr/>
        </p:nvCxnSpPr>
        <p:spPr>
          <a:xfrm rot="10800000" flipV="1">
            <a:off x="1249483" y="4498706"/>
            <a:ext cx="1911930" cy="32236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화살표: 오각형 88">
            <a:extLst>
              <a:ext uri="{FF2B5EF4-FFF2-40B4-BE49-F238E27FC236}">
                <a16:creationId xmlns:a16="http://schemas.microsoft.com/office/drawing/2014/main" id="{734FB249-747F-4501-964C-CB2CE737B24C}"/>
              </a:ext>
            </a:extLst>
          </p:cNvPr>
          <p:cNvSpPr/>
          <p:nvPr/>
        </p:nvSpPr>
        <p:spPr>
          <a:xfrm flipH="1">
            <a:off x="167207" y="5018178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jb_5</a:t>
            </a:r>
            <a:endParaRPr lang="ko-KR" altLang="en-US" sz="900" dirty="0"/>
          </a:p>
        </p:txBody>
      </p:sp>
      <p:sp>
        <p:nvSpPr>
          <p:cNvPr id="25" name="화살표: 오각형 89">
            <a:extLst>
              <a:ext uri="{FF2B5EF4-FFF2-40B4-BE49-F238E27FC236}">
                <a16:creationId xmlns:a16="http://schemas.microsoft.com/office/drawing/2014/main" id="{401E4284-131D-418E-8709-21449E9E788C}"/>
              </a:ext>
            </a:extLst>
          </p:cNvPr>
          <p:cNvSpPr/>
          <p:nvPr/>
        </p:nvSpPr>
        <p:spPr>
          <a:xfrm flipH="1">
            <a:off x="167207" y="4383637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jb_7</a:t>
            </a:r>
            <a:endParaRPr lang="ko-KR" altLang="en-US" sz="900" dirty="0"/>
          </a:p>
        </p:txBody>
      </p:sp>
      <p:sp>
        <p:nvSpPr>
          <p:cNvPr id="26" name="화살표: 오각형 92">
            <a:extLst>
              <a:ext uri="{FF2B5EF4-FFF2-40B4-BE49-F238E27FC236}">
                <a16:creationId xmlns:a16="http://schemas.microsoft.com/office/drawing/2014/main" id="{6062077B-0660-4F3C-ABAF-46A3EBD41B3D}"/>
              </a:ext>
            </a:extLst>
          </p:cNvPr>
          <p:cNvSpPr/>
          <p:nvPr/>
        </p:nvSpPr>
        <p:spPr>
          <a:xfrm flipH="1">
            <a:off x="167207" y="5335096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jb_4</a:t>
            </a:r>
            <a:endParaRPr lang="ko-KR" altLang="en-US" sz="900" dirty="0"/>
          </a:p>
        </p:txBody>
      </p:sp>
      <p:sp>
        <p:nvSpPr>
          <p:cNvPr id="27" name="화살표: 오각형 93">
            <a:extLst>
              <a:ext uri="{FF2B5EF4-FFF2-40B4-BE49-F238E27FC236}">
                <a16:creationId xmlns:a16="http://schemas.microsoft.com/office/drawing/2014/main" id="{9E5968D6-4478-4568-B86E-D01F6E6F8243}"/>
              </a:ext>
            </a:extLst>
          </p:cNvPr>
          <p:cNvSpPr/>
          <p:nvPr/>
        </p:nvSpPr>
        <p:spPr>
          <a:xfrm flipH="1">
            <a:off x="167207" y="5963746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jb_2</a:t>
            </a:r>
            <a:endParaRPr lang="ko-KR" altLang="en-US" sz="900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DE08C291-283C-48F6-A264-F50810C84C19}"/>
              </a:ext>
            </a:extLst>
          </p:cNvPr>
          <p:cNvSpPr/>
          <p:nvPr/>
        </p:nvSpPr>
        <p:spPr>
          <a:xfrm>
            <a:off x="3161413" y="5334462"/>
            <a:ext cx="1466859" cy="230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[2:0]DDS2_profile</a:t>
            </a:r>
            <a:endParaRPr lang="ko-KR" altLang="en-US" sz="900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EAF4FE9-D0B3-43BF-8DBC-B5D694A1F402}"/>
              </a:ext>
            </a:extLst>
          </p:cNvPr>
          <p:cNvSpPr/>
          <p:nvPr/>
        </p:nvSpPr>
        <p:spPr>
          <a:xfrm>
            <a:off x="3161413" y="3452845"/>
            <a:ext cx="1466859" cy="230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DDS2_ioupdate</a:t>
            </a:r>
            <a:endParaRPr lang="ko-KR" altLang="en-US" sz="900" dirty="0"/>
          </a:p>
        </p:txBody>
      </p:sp>
      <p:cxnSp>
        <p:nvCxnSpPr>
          <p:cNvPr id="32" name="연결선: 꺾임 113">
            <a:extLst>
              <a:ext uri="{FF2B5EF4-FFF2-40B4-BE49-F238E27FC236}">
                <a16:creationId xmlns:a16="http://schemas.microsoft.com/office/drawing/2014/main" id="{E9A4B2A9-44FB-4F67-B15B-B833EF70B011}"/>
              </a:ext>
            </a:extLst>
          </p:cNvPr>
          <p:cNvCxnSpPr>
            <a:cxnSpLocks/>
            <a:stCxn id="75" idx="1"/>
            <a:endCxn id="11" idx="1"/>
          </p:cNvCxnSpPr>
          <p:nvPr/>
        </p:nvCxnSpPr>
        <p:spPr>
          <a:xfrm rot="10800000" flipV="1">
            <a:off x="1249881" y="4184052"/>
            <a:ext cx="1911532" cy="3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연결선: 꺾임 117">
            <a:extLst>
              <a:ext uri="{FF2B5EF4-FFF2-40B4-BE49-F238E27FC236}">
                <a16:creationId xmlns:a16="http://schemas.microsoft.com/office/drawing/2014/main" id="{AB903CDF-6E67-47D1-8FB4-434B57D594E3}"/>
              </a:ext>
            </a:extLst>
          </p:cNvPr>
          <p:cNvCxnSpPr>
            <a:cxnSpLocks/>
            <a:stCxn id="30" idx="1"/>
            <a:endCxn id="10" idx="1"/>
          </p:cNvCxnSpPr>
          <p:nvPr/>
        </p:nvCxnSpPr>
        <p:spPr>
          <a:xfrm rot="10800000">
            <a:off x="1249881" y="3564505"/>
            <a:ext cx="1911532" cy="359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129">
            <a:extLst>
              <a:ext uri="{FF2B5EF4-FFF2-40B4-BE49-F238E27FC236}">
                <a16:creationId xmlns:a16="http://schemas.microsoft.com/office/drawing/2014/main" id="{F65B2762-2D45-4AAD-B76C-11A23D7FFF84}"/>
              </a:ext>
            </a:extLst>
          </p:cNvPr>
          <p:cNvCxnSpPr>
            <a:cxnSpLocks/>
            <a:stCxn id="28" idx="1"/>
            <a:endCxn id="26" idx="1"/>
          </p:cNvCxnSpPr>
          <p:nvPr/>
        </p:nvCxnSpPr>
        <p:spPr>
          <a:xfrm rot="10800000">
            <a:off x="1249881" y="5449396"/>
            <a:ext cx="1911532" cy="32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연결선: 꺾임 132">
            <a:extLst>
              <a:ext uri="{FF2B5EF4-FFF2-40B4-BE49-F238E27FC236}">
                <a16:creationId xmlns:a16="http://schemas.microsoft.com/office/drawing/2014/main" id="{0E1A3CC8-AF1C-4C51-BAE4-CB8678C00773}"/>
              </a:ext>
            </a:extLst>
          </p:cNvPr>
          <p:cNvCxnSpPr>
            <a:cxnSpLocks/>
            <a:stCxn id="28" idx="1"/>
          </p:cNvCxnSpPr>
          <p:nvPr/>
        </p:nvCxnSpPr>
        <p:spPr>
          <a:xfrm rot="10800000" flipV="1">
            <a:off x="1249883" y="5449718"/>
            <a:ext cx="1911530" cy="31400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연결선: 꺾임 129">
            <a:extLst>
              <a:ext uri="{FF2B5EF4-FFF2-40B4-BE49-F238E27FC236}">
                <a16:creationId xmlns:a16="http://schemas.microsoft.com/office/drawing/2014/main" id="{75554CE9-894F-4293-96C5-53134DAA40DC}"/>
              </a:ext>
            </a:extLst>
          </p:cNvPr>
          <p:cNvCxnSpPr>
            <a:cxnSpLocks/>
            <a:stCxn id="14" idx="1"/>
            <a:endCxn id="25" idx="1"/>
          </p:cNvCxnSpPr>
          <p:nvPr/>
        </p:nvCxnSpPr>
        <p:spPr>
          <a:xfrm rot="10800000">
            <a:off x="1249881" y="4497937"/>
            <a:ext cx="1911532" cy="77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꺾임 132">
            <a:extLst>
              <a:ext uri="{FF2B5EF4-FFF2-40B4-BE49-F238E27FC236}">
                <a16:creationId xmlns:a16="http://schemas.microsoft.com/office/drawing/2014/main" id="{261E45E3-1388-4E9D-AAF8-166744550852}"/>
              </a:ext>
            </a:extLst>
          </p:cNvPr>
          <p:cNvCxnSpPr>
            <a:cxnSpLocks/>
            <a:stCxn id="28" idx="1"/>
            <a:endCxn id="27" idx="1"/>
          </p:cNvCxnSpPr>
          <p:nvPr/>
        </p:nvCxnSpPr>
        <p:spPr>
          <a:xfrm rot="10800000" flipV="1">
            <a:off x="1249881" y="5449718"/>
            <a:ext cx="1911532" cy="62832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화살표: 오각형 88">
            <a:extLst>
              <a:ext uri="{FF2B5EF4-FFF2-40B4-BE49-F238E27FC236}">
                <a16:creationId xmlns:a16="http://schemas.microsoft.com/office/drawing/2014/main" id="{74A90A0D-E461-40D3-80C5-7F7F64B811EF}"/>
              </a:ext>
            </a:extLst>
          </p:cNvPr>
          <p:cNvSpPr/>
          <p:nvPr/>
        </p:nvSpPr>
        <p:spPr>
          <a:xfrm flipH="1">
            <a:off x="167207" y="5652014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jb_3</a:t>
            </a:r>
            <a:endParaRPr lang="ko-KR" altLang="en-US" sz="900" dirty="0"/>
          </a:p>
        </p:txBody>
      </p:sp>
      <p:sp>
        <p:nvSpPr>
          <p:cNvPr id="39" name="화살표: 오각형 28">
            <a:extLst>
              <a:ext uri="{FF2B5EF4-FFF2-40B4-BE49-F238E27FC236}">
                <a16:creationId xmlns:a16="http://schemas.microsoft.com/office/drawing/2014/main" id="{493E4091-57F2-47E7-8FD2-9A5446EF04B1}"/>
              </a:ext>
            </a:extLst>
          </p:cNvPr>
          <p:cNvSpPr/>
          <p:nvPr/>
        </p:nvSpPr>
        <p:spPr>
          <a:xfrm flipH="1">
            <a:off x="6275601" y="1832051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jc_7</a:t>
            </a:r>
            <a:endParaRPr lang="ko-KR" altLang="en-US" sz="900" dirty="0"/>
          </a:p>
        </p:txBody>
      </p:sp>
      <p:sp>
        <p:nvSpPr>
          <p:cNvPr id="40" name="화살표: 오각형 29">
            <a:extLst>
              <a:ext uri="{FF2B5EF4-FFF2-40B4-BE49-F238E27FC236}">
                <a16:creationId xmlns:a16="http://schemas.microsoft.com/office/drawing/2014/main" id="{0D83FCD7-F834-4AC8-A093-B690875C5266}"/>
              </a:ext>
            </a:extLst>
          </p:cNvPr>
          <p:cNvSpPr/>
          <p:nvPr/>
        </p:nvSpPr>
        <p:spPr>
          <a:xfrm flipH="1">
            <a:off x="6275601" y="2146376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jc_6</a:t>
            </a:r>
            <a:endParaRPr lang="ko-KR" altLang="en-US" sz="900" dirty="0"/>
          </a:p>
        </p:txBody>
      </p:sp>
      <p:sp>
        <p:nvSpPr>
          <p:cNvPr id="41" name="화살표: 오각형 30">
            <a:extLst>
              <a:ext uri="{FF2B5EF4-FFF2-40B4-BE49-F238E27FC236}">
                <a16:creationId xmlns:a16="http://schemas.microsoft.com/office/drawing/2014/main" id="{3F1D2C32-B1AF-4A57-8556-DB3CCA4CF22F}"/>
              </a:ext>
            </a:extLst>
          </p:cNvPr>
          <p:cNvSpPr/>
          <p:nvPr/>
        </p:nvSpPr>
        <p:spPr>
          <a:xfrm flipH="1">
            <a:off x="6275601" y="2460701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jc_5</a:t>
            </a:r>
            <a:endParaRPr lang="ko-KR" altLang="en-US" sz="900" dirty="0"/>
          </a:p>
        </p:txBody>
      </p:sp>
      <p:sp>
        <p:nvSpPr>
          <p:cNvPr id="42" name="화살표: 오각형 31">
            <a:extLst>
              <a:ext uri="{FF2B5EF4-FFF2-40B4-BE49-F238E27FC236}">
                <a16:creationId xmlns:a16="http://schemas.microsoft.com/office/drawing/2014/main" id="{62A8D87A-4680-41F0-AC57-3D51C40A75A1}"/>
              </a:ext>
            </a:extLst>
          </p:cNvPr>
          <p:cNvSpPr/>
          <p:nvPr/>
        </p:nvSpPr>
        <p:spPr>
          <a:xfrm flipH="1">
            <a:off x="6275601" y="2775026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jc_4</a:t>
            </a:r>
            <a:endParaRPr lang="ko-KR" altLang="en-US" sz="900" dirty="0"/>
          </a:p>
        </p:txBody>
      </p:sp>
      <p:sp>
        <p:nvSpPr>
          <p:cNvPr id="43" name="화살표: 오각형 32">
            <a:extLst>
              <a:ext uri="{FF2B5EF4-FFF2-40B4-BE49-F238E27FC236}">
                <a16:creationId xmlns:a16="http://schemas.microsoft.com/office/drawing/2014/main" id="{7A34A9E8-6056-439C-BD8C-ECAF68E76A78}"/>
              </a:ext>
            </a:extLst>
          </p:cNvPr>
          <p:cNvSpPr/>
          <p:nvPr/>
        </p:nvSpPr>
        <p:spPr>
          <a:xfrm flipH="1">
            <a:off x="6275601" y="3089351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jc_3</a:t>
            </a:r>
            <a:endParaRPr lang="ko-KR" altLang="en-US" sz="900" dirty="0"/>
          </a:p>
        </p:txBody>
      </p:sp>
      <p:sp>
        <p:nvSpPr>
          <p:cNvPr id="44" name="화살표: 오각형 33">
            <a:extLst>
              <a:ext uri="{FF2B5EF4-FFF2-40B4-BE49-F238E27FC236}">
                <a16:creationId xmlns:a16="http://schemas.microsoft.com/office/drawing/2014/main" id="{DEFCD3BC-DC13-4E18-9ED3-5BD63738DD8D}"/>
              </a:ext>
            </a:extLst>
          </p:cNvPr>
          <p:cNvSpPr/>
          <p:nvPr/>
        </p:nvSpPr>
        <p:spPr>
          <a:xfrm flipH="1">
            <a:off x="6275601" y="3403676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jc_2</a:t>
            </a:r>
            <a:endParaRPr lang="ko-KR" altLang="en-US" sz="900" dirty="0"/>
          </a:p>
        </p:txBody>
      </p:sp>
      <p:sp>
        <p:nvSpPr>
          <p:cNvPr id="45" name="화살표: 오각형 34">
            <a:extLst>
              <a:ext uri="{FF2B5EF4-FFF2-40B4-BE49-F238E27FC236}">
                <a16:creationId xmlns:a16="http://schemas.microsoft.com/office/drawing/2014/main" id="{0B7BF42A-2216-43C1-A2EB-AA0F5C5B4CE7}"/>
              </a:ext>
            </a:extLst>
          </p:cNvPr>
          <p:cNvSpPr/>
          <p:nvPr/>
        </p:nvSpPr>
        <p:spPr>
          <a:xfrm flipH="1">
            <a:off x="6275601" y="3718001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jc_1</a:t>
            </a:r>
            <a:endParaRPr lang="ko-KR" altLang="en-US" sz="900" dirty="0"/>
          </a:p>
        </p:txBody>
      </p:sp>
      <p:sp>
        <p:nvSpPr>
          <p:cNvPr id="46" name="화살표: 오각형 35">
            <a:extLst>
              <a:ext uri="{FF2B5EF4-FFF2-40B4-BE49-F238E27FC236}">
                <a16:creationId xmlns:a16="http://schemas.microsoft.com/office/drawing/2014/main" id="{742658EE-2554-4919-A9D9-DFA6522FBAAA}"/>
              </a:ext>
            </a:extLst>
          </p:cNvPr>
          <p:cNvSpPr/>
          <p:nvPr/>
        </p:nvSpPr>
        <p:spPr>
          <a:xfrm flipH="1">
            <a:off x="6275601" y="4032326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jc_0</a:t>
            </a:r>
            <a:endParaRPr lang="ko-KR" altLang="en-US" sz="900" dirty="0"/>
          </a:p>
        </p:txBody>
      </p:sp>
      <p:sp>
        <p:nvSpPr>
          <p:cNvPr id="47" name="화살표: 오각형 28">
            <a:extLst>
              <a:ext uri="{FF2B5EF4-FFF2-40B4-BE49-F238E27FC236}">
                <a16:creationId xmlns:a16="http://schemas.microsoft.com/office/drawing/2014/main" id="{173E3832-87FA-4AD5-BF32-DF010906DE41}"/>
              </a:ext>
            </a:extLst>
          </p:cNvPr>
          <p:cNvSpPr/>
          <p:nvPr/>
        </p:nvSpPr>
        <p:spPr>
          <a:xfrm flipH="1">
            <a:off x="6275599" y="4343895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jd_7</a:t>
            </a:r>
            <a:endParaRPr lang="ko-KR" altLang="en-US" sz="900" dirty="0"/>
          </a:p>
        </p:txBody>
      </p:sp>
      <p:sp>
        <p:nvSpPr>
          <p:cNvPr id="48" name="화살표: 오각형 29">
            <a:extLst>
              <a:ext uri="{FF2B5EF4-FFF2-40B4-BE49-F238E27FC236}">
                <a16:creationId xmlns:a16="http://schemas.microsoft.com/office/drawing/2014/main" id="{D4455539-B52A-48CA-8BCD-7023F5425128}"/>
              </a:ext>
            </a:extLst>
          </p:cNvPr>
          <p:cNvSpPr/>
          <p:nvPr/>
        </p:nvSpPr>
        <p:spPr>
          <a:xfrm flipH="1">
            <a:off x="6275599" y="4658220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jd_6</a:t>
            </a:r>
            <a:endParaRPr lang="ko-KR" altLang="en-US" sz="900" dirty="0"/>
          </a:p>
        </p:txBody>
      </p:sp>
      <p:sp>
        <p:nvSpPr>
          <p:cNvPr id="49" name="화살표: 오각형 30">
            <a:extLst>
              <a:ext uri="{FF2B5EF4-FFF2-40B4-BE49-F238E27FC236}">
                <a16:creationId xmlns:a16="http://schemas.microsoft.com/office/drawing/2014/main" id="{7E916366-D41C-4437-8C9D-671A6B0182AD}"/>
              </a:ext>
            </a:extLst>
          </p:cNvPr>
          <p:cNvSpPr/>
          <p:nvPr/>
        </p:nvSpPr>
        <p:spPr>
          <a:xfrm flipH="1">
            <a:off x="6275599" y="4972545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jd_5</a:t>
            </a:r>
            <a:endParaRPr lang="ko-KR" altLang="en-US" sz="900" dirty="0"/>
          </a:p>
        </p:txBody>
      </p:sp>
      <p:sp>
        <p:nvSpPr>
          <p:cNvPr id="50" name="화살표: 오각형 31">
            <a:extLst>
              <a:ext uri="{FF2B5EF4-FFF2-40B4-BE49-F238E27FC236}">
                <a16:creationId xmlns:a16="http://schemas.microsoft.com/office/drawing/2014/main" id="{6F655F17-8D6A-479B-B002-B969C7808636}"/>
              </a:ext>
            </a:extLst>
          </p:cNvPr>
          <p:cNvSpPr/>
          <p:nvPr/>
        </p:nvSpPr>
        <p:spPr>
          <a:xfrm flipH="1">
            <a:off x="6275599" y="5286870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jd_4</a:t>
            </a:r>
            <a:endParaRPr lang="ko-KR" altLang="en-US" sz="900" dirty="0"/>
          </a:p>
        </p:txBody>
      </p:sp>
      <p:sp>
        <p:nvSpPr>
          <p:cNvPr id="51" name="화살표: 오각형 32">
            <a:extLst>
              <a:ext uri="{FF2B5EF4-FFF2-40B4-BE49-F238E27FC236}">
                <a16:creationId xmlns:a16="http://schemas.microsoft.com/office/drawing/2014/main" id="{F44DB242-E23C-4E0D-B050-B666861AFFF4}"/>
              </a:ext>
            </a:extLst>
          </p:cNvPr>
          <p:cNvSpPr/>
          <p:nvPr/>
        </p:nvSpPr>
        <p:spPr>
          <a:xfrm flipH="1">
            <a:off x="6275599" y="5601195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jd_3</a:t>
            </a:r>
            <a:endParaRPr lang="ko-KR" altLang="en-US" sz="900" dirty="0"/>
          </a:p>
        </p:txBody>
      </p:sp>
      <p:sp>
        <p:nvSpPr>
          <p:cNvPr id="52" name="화살표: 오각형 33">
            <a:extLst>
              <a:ext uri="{FF2B5EF4-FFF2-40B4-BE49-F238E27FC236}">
                <a16:creationId xmlns:a16="http://schemas.microsoft.com/office/drawing/2014/main" id="{C1776210-84A2-4CBC-B934-92327350D77E}"/>
              </a:ext>
            </a:extLst>
          </p:cNvPr>
          <p:cNvSpPr/>
          <p:nvPr/>
        </p:nvSpPr>
        <p:spPr>
          <a:xfrm flipH="1">
            <a:off x="6275599" y="5915520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jd_2</a:t>
            </a:r>
            <a:endParaRPr lang="ko-KR" altLang="en-US" sz="900" dirty="0"/>
          </a:p>
        </p:txBody>
      </p:sp>
      <p:sp>
        <p:nvSpPr>
          <p:cNvPr id="53" name="화살표: 오각형 34">
            <a:extLst>
              <a:ext uri="{FF2B5EF4-FFF2-40B4-BE49-F238E27FC236}">
                <a16:creationId xmlns:a16="http://schemas.microsoft.com/office/drawing/2014/main" id="{F6988CE2-DAEF-4031-B3AD-070D392736AE}"/>
              </a:ext>
            </a:extLst>
          </p:cNvPr>
          <p:cNvSpPr/>
          <p:nvPr/>
        </p:nvSpPr>
        <p:spPr>
          <a:xfrm flipH="1">
            <a:off x="6275599" y="6229845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jd_1</a:t>
            </a:r>
            <a:endParaRPr lang="ko-KR" altLang="en-US" sz="900" dirty="0"/>
          </a:p>
        </p:txBody>
      </p:sp>
      <p:sp>
        <p:nvSpPr>
          <p:cNvPr id="54" name="화살표: 오각형 35">
            <a:extLst>
              <a:ext uri="{FF2B5EF4-FFF2-40B4-BE49-F238E27FC236}">
                <a16:creationId xmlns:a16="http://schemas.microsoft.com/office/drawing/2014/main" id="{FE1D7C52-0436-4A9E-BB34-4EB0334DC088}"/>
              </a:ext>
            </a:extLst>
          </p:cNvPr>
          <p:cNvSpPr/>
          <p:nvPr/>
        </p:nvSpPr>
        <p:spPr>
          <a:xfrm flipH="1">
            <a:off x="7502419" y="6229845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jd_0</a:t>
            </a:r>
            <a:endParaRPr lang="ko-KR" altLang="en-US" sz="900" dirty="0"/>
          </a:p>
        </p:txBody>
      </p:sp>
      <p:sp>
        <p:nvSpPr>
          <p:cNvPr id="55" name="화살표: 오각형 90">
            <a:extLst>
              <a:ext uri="{FF2B5EF4-FFF2-40B4-BE49-F238E27FC236}">
                <a16:creationId xmlns:a16="http://schemas.microsoft.com/office/drawing/2014/main" id="{74FE526E-5C65-4F78-A12E-7FD0EF93140B}"/>
              </a:ext>
            </a:extLst>
          </p:cNvPr>
          <p:cNvSpPr/>
          <p:nvPr/>
        </p:nvSpPr>
        <p:spPr>
          <a:xfrm flipH="1">
            <a:off x="6275599" y="1200226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jb_1</a:t>
            </a:r>
            <a:endParaRPr lang="ko-KR" altLang="en-US" sz="900" dirty="0"/>
          </a:p>
        </p:txBody>
      </p:sp>
      <p:sp>
        <p:nvSpPr>
          <p:cNvPr id="56" name="화살표: 오각형 91">
            <a:extLst>
              <a:ext uri="{FF2B5EF4-FFF2-40B4-BE49-F238E27FC236}">
                <a16:creationId xmlns:a16="http://schemas.microsoft.com/office/drawing/2014/main" id="{C977652D-BC2A-401A-828C-70C894976239}"/>
              </a:ext>
            </a:extLst>
          </p:cNvPr>
          <p:cNvSpPr/>
          <p:nvPr/>
        </p:nvSpPr>
        <p:spPr>
          <a:xfrm flipH="1">
            <a:off x="6275599" y="1514551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jb_0</a:t>
            </a:r>
            <a:endParaRPr lang="ko-KR" altLang="en-US" sz="900" dirty="0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057DFF71-EA02-46B6-B712-976CB6457079}"/>
              </a:ext>
            </a:extLst>
          </p:cNvPr>
          <p:cNvSpPr/>
          <p:nvPr/>
        </p:nvSpPr>
        <p:spPr>
          <a:xfrm>
            <a:off x="7358272" y="1166298"/>
            <a:ext cx="612781" cy="2305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900" dirty="0">
                <a:solidFill>
                  <a:schemeClr val="tx1"/>
                </a:solidFill>
              </a:rPr>
              <a:t>F[1]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0D72A2D-A840-4F6C-A7BB-8D65F5CB26A3}"/>
              </a:ext>
            </a:extLst>
          </p:cNvPr>
          <p:cNvSpPr/>
          <p:nvPr/>
        </p:nvSpPr>
        <p:spPr>
          <a:xfrm>
            <a:off x="7358272" y="1487753"/>
            <a:ext cx="612781" cy="2305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900" dirty="0">
                <a:solidFill>
                  <a:schemeClr val="tx1"/>
                </a:solidFill>
              </a:rPr>
              <a:t>F[0]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35A8E2B7-58C5-48E6-B747-52B43EB321E2}"/>
              </a:ext>
            </a:extLst>
          </p:cNvPr>
          <p:cNvSpPr/>
          <p:nvPr/>
        </p:nvSpPr>
        <p:spPr>
          <a:xfrm>
            <a:off x="8299063" y="3412546"/>
            <a:ext cx="1596823" cy="230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[17:0] </a:t>
            </a:r>
            <a:r>
              <a:rPr lang="en-US" altLang="ko-KR" sz="900" dirty="0" err="1"/>
              <a:t>parallel_out</a:t>
            </a:r>
            <a:endParaRPr lang="ko-KR" altLang="en-US" sz="900" dirty="0"/>
          </a:p>
        </p:txBody>
      </p:sp>
      <p:sp>
        <p:nvSpPr>
          <p:cNvPr id="60" name="화살표: 오각형 88">
            <a:extLst>
              <a:ext uri="{FF2B5EF4-FFF2-40B4-BE49-F238E27FC236}">
                <a16:creationId xmlns:a16="http://schemas.microsoft.com/office/drawing/2014/main" id="{3629DEAC-DEBC-404D-A7CB-9254D4843F2B}"/>
              </a:ext>
            </a:extLst>
          </p:cNvPr>
          <p:cNvSpPr/>
          <p:nvPr/>
        </p:nvSpPr>
        <p:spPr>
          <a:xfrm flipH="1">
            <a:off x="166809" y="4706768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jb_6</a:t>
            </a:r>
            <a:endParaRPr lang="ko-KR" altLang="en-US" sz="900" dirty="0"/>
          </a:p>
        </p:txBody>
      </p:sp>
      <p:cxnSp>
        <p:nvCxnSpPr>
          <p:cNvPr id="61" name="꺾인 연결선 192">
            <a:extLst>
              <a:ext uri="{FF2B5EF4-FFF2-40B4-BE49-F238E27FC236}">
                <a16:creationId xmlns:a16="http://schemas.microsoft.com/office/drawing/2014/main" id="{3F553DA6-A48D-44B6-B0BD-E144AE37946A}"/>
              </a:ext>
            </a:extLst>
          </p:cNvPr>
          <p:cNvCxnSpPr>
            <a:cxnSpLocks/>
            <a:stCxn id="67" idx="0"/>
            <a:endCxn id="13" idx="3"/>
          </p:cNvCxnSpPr>
          <p:nvPr/>
        </p:nvCxnSpPr>
        <p:spPr>
          <a:xfrm rot="10800000">
            <a:off x="4628274" y="2328111"/>
            <a:ext cx="645741" cy="8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꺾인 연결선 192">
            <a:extLst>
              <a:ext uri="{FF2B5EF4-FFF2-40B4-BE49-F238E27FC236}">
                <a16:creationId xmlns:a16="http://schemas.microsoft.com/office/drawing/2014/main" id="{593F6060-D069-4D04-8825-1791FE876E49}"/>
              </a:ext>
            </a:extLst>
          </p:cNvPr>
          <p:cNvCxnSpPr>
            <a:cxnSpLocks/>
            <a:endCxn id="67" idx="5"/>
          </p:cNvCxnSpPr>
          <p:nvPr/>
        </p:nvCxnSpPr>
        <p:spPr>
          <a:xfrm rot="10800000" flipV="1">
            <a:off x="5452771" y="1871957"/>
            <a:ext cx="544735" cy="36495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꺾인 연결선 192">
            <a:extLst>
              <a:ext uri="{FF2B5EF4-FFF2-40B4-BE49-F238E27FC236}">
                <a16:creationId xmlns:a16="http://schemas.microsoft.com/office/drawing/2014/main" id="{195B7720-4602-4AA5-8FCD-956F82306180}"/>
              </a:ext>
            </a:extLst>
          </p:cNvPr>
          <p:cNvCxnSpPr>
            <a:cxnSpLocks/>
            <a:endCxn id="67" idx="3"/>
          </p:cNvCxnSpPr>
          <p:nvPr/>
        </p:nvCxnSpPr>
        <p:spPr>
          <a:xfrm rot="10800000">
            <a:off x="5631527" y="2328200"/>
            <a:ext cx="359201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꺾인 연결선 192">
            <a:extLst>
              <a:ext uri="{FF2B5EF4-FFF2-40B4-BE49-F238E27FC236}">
                <a16:creationId xmlns:a16="http://schemas.microsoft.com/office/drawing/2014/main" id="{4BCF47A5-9C83-444A-AF45-F15BB0EA864F}"/>
              </a:ext>
            </a:extLst>
          </p:cNvPr>
          <p:cNvCxnSpPr>
            <a:cxnSpLocks/>
            <a:stCxn id="13" idx="3"/>
            <a:endCxn id="68" idx="3"/>
          </p:cNvCxnSpPr>
          <p:nvPr/>
        </p:nvCxnSpPr>
        <p:spPr>
          <a:xfrm>
            <a:off x="4628273" y="2328110"/>
            <a:ext cx="645742" cy="53933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꺾인 연결선 192">
            <a:extLst>
              <a:ext uri="{FF2B5EF4-FFF2-40B4-BE49-F238E27FC236}">
                <a16:creationId xmlns:a16="http://schemas.microsoft.com/office/drawing/2014/main" id="{62B1F681-C4BE-4C84-8DC7-1C40C09F98F1}"/>
              </a:ext>
            </a:extLst>
          </p:cNvPr>
          <p:cNvCxnSpPr>
            <a:cxnSpLocks/>
            <a:stCxn id="68" idx="0"/>
          </p:cNvCxnSpPr>
          <p:nvPr/>
        </p:nvCxnSpPr>
        <p:spPr>
          <a:xfrm flipV="1">
            <a:off x="5631527" y="2867437"/>
            <a:ext cx="359201" cy="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9E8891B0-DC00-4C43-B0F8-D71B7740B4AF}"/>
              </a:ext>
            </a:extLst>
          </p:cNvPr>
          <p:cNvGrpSpPr/>
          <p:nvPr/>
        </p:nvGrpSpPr>
        <p:grpSpPr>
          <a:xfrm>
            <a:off x="4920672" y="1661396"/>
            <a:ext cx="1174457" cy="1472092"/>
            <a:chOff x="4920672" y="1700643"/>
            <a:chExt cx="1174457" cy="1472092"/>
          </a:xfrm>
        </p:grpSpPr>
        <p:sp>
          <p:nvSpPr>
            <p:cNvPr id="67" name="이등변 삼각형 66">
              <a:extLst>
                <a:ext uri="{FF2B5EF4-FFF2-40B4-BE49-F238E27FC236}">
                  <a16:creationId xmlns:a16="http://schemas.microsoft.com/office/drawing/2014/main" id="{6515F396-16FA-41DD-970D-94F780A87F5A}"/>
                </a:ext>
              </a:extLst>
            </p:cNvPr>
            <p:cNvSpPr/>
            <p:nvPr/>
          </p:nvSpPr>
          <p:spPr>
            <a:xfrm rot="16200000">
              <a:off x="5270201" y="2188690"/>
              <a:ext cx="365137" cy="357512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이등변 삼각형 67">
              <a:extLst>
                <a:ext uri="{FF2B5EF4-FFF2-40B4-BE49-F238E27FC236}">
                  <a16:creationId xmlns:a16="http://schemas.microsoft.com/office/drawing/2014/main" id="{CFAF8EDB-AB2B-4318-BD5F-49A93855DBBC}"/>
                </a:ext>
              </a:extLst>
            </p:cNvPr>
            <p:cNvSpPr/>
            <p:nvPr/>
          </p:nvSpPr>
          <p:spPr>
            <a:xfrm rot="5400000">
              <a:off x="5270202" y="2727931"/>
              <a:ext cx="365137" cy="357512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2EBA489A-E0DF-4079-AFA6-E29CC3A22F36}"/>
                </a:ext>
              </a:extLst>
            </p:cNvPr>
            <p:cNvSpPr/>
            <p:nvPr/>
          </p:nvSpPr>
          <p:spPr>
            <a:xfrm>
              <a:off x="4920672" y="1700643"/>
              <a:ext cx="1174457" cy="147209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IOBUF</a:t>
              </a:r>
              <a:endParaRPr lang="ko-KR" altLang="en-US" sz="900" dirty="0"/>
            </a:p>
          </p:txBody>
        </p:sp>
      </p:grpSp>
      <p:sp>
        <p:nvSpPr>
          <p:cNvPr id="70" name="육각형 69">
            <a:extLst>
              <a:ext uri="{FF2B5EF4-FFF2-40B4-BE49-F238E27FC236}">
                <a16:creationId xmlns:a16="http://schemas.microsoft.com/office/drawing/2014/main" id="{66DC44F2-7EB6-4567-8AB3-25B58FD91786}"/>
              </a:ext>
            </a:extLst>
          </p:cNvPr>
          <p:cNvSpPr/>
          <p:nvPr/>
        </p:nvSpPr>
        <p:spPr>
          <a:xfrm>
            <a:off x="167207" y="3759987"/>
            <a:ext cx="1082674" cy="228600"/>
          </a:xfrm>
          <a:prstGeom prst="hexagon">
            <a:avLst>
              <a:gd name="adj" fmla="val 48611"/>
              <a:gd name="vf" fmla="val 115470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ja_1</a:t>
            </a:r>
            <a:endParaRPr lang="ko-KR" altLang="en-US" sz="900" dirty="0"/>
          </a:p>
        </p:txBody>
      </p:sp>
      <p:cxnSp>
        <p:nvCxnSpPr>
          <p:cNvPr id="71" name="연결선: 꺾임 120">
            <a:extLst>
              <a:ext uri="{FF2B5EF4-FFF2-40B4-BE49-F238E27FC236}">
                <a16:creationId xmlns:a16="http://schemas.microsoft.com/office/drawing/2014/main" id="{EC302ADE-66B1-4806-A8FB-2F387D0E667B}"/>
              </a:ext>
            </a:extLst>
          </p:cNvPr>
          <p:cNvCxnSpPr>
            <a:cxnSpLocks/>
            <a:stCxn id="79" idx="0"/>
            <a:endCxn id="87" idx="3"/>
          </p:cNvCxnSpPr>
          <p:nvPr/>
        </p:nvCxnSpPr>
        <p:spPr>
          <a:xfrm rot="10800000">
            <a:off x="4628274" y="3878822"/>
            <a:ext cx="645741" cy="170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화살표: 오각형 89">
            <a:extLst>
              <a:ext uri="{FF2B5EF4-FFF2-40B4-BE49-F238E27FC236}">
                <a16:creationId xmlns:a16="http://schemas.microsoft.com/office/drawing/2014/main" id="{7231231F-2555-4AC7-8ABE-FF2BB6DFEE34}"/>
              </a:ext>
            </a:extLst>
          </p:cNvPr>
          <p:cNvSpPr/>
          <p:nvPr/>
        </p:nvSpPr>
        <p:spPr>
          <a:xfrm flipH="1">
            <a:off x="167207" y="2846112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ja_4</a:t>
            </a:r>
            <a:endParaRPr lang="ko-KR" altLang="en-US" sz="900" dirty="0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1380E58C-1014-405C-928C-11CE295F5589}"/>
              </a:ext>
            </a:extLst>
          </p:cNvPr>
          <p:cNvSpPr/>
          <p:nvPr/>
        </p:nvSpPr>
        <p:spPr>
          <a:xfrm>
            <a:off x="3161412" y="2849314"/>
            <a:ext cx="1466859" cy="230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DDS1_TxEnable</a:t>
            </a:r>
            <a:endParaRPr lang="ko-KR" altLang="en-US" sz="900" dirty="0"/>
          </a:p>
        </p:txBody>
      </p:sp>
      <p:cxnSp>
        <p:nvCxnSpPr>
          <p:cNvPr id="74" name="연결선: 꺾임 120">
            <a:extLst>
              <a:ext uri="{FF2B5EF4-FFF2-40B4-BE49-F238E27FC236}">
                <a16:creationId xmlns:a16="http://schemas.microsoft.com/office/drawing/2014/main" id="{4C35167E-2734-4204-BDC3-1A2ABAA98F24}"/>
              </a:ext>
            </a:extLst>
          </p:cNvPr>
          <p:cNvCxnSpPr>
            <a:cxnSpLocks/>
            <a:stCxn id="73" idx="1"/>
            <a:endCxn id="72" idx="1"/>
          </p:cNvCxnSpPr>
          <p:nvPr/>
        </p:nvCxnSpPr>
        <p:spPr>
          <a:xfrm rot="10800000">
            <a:off x="1249882" y="2960412"/>
            <a:ext cx="1911531" cy="415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CD6758AB-CE3C-487E-97D9-D5E90BB38970}"/>
              </a:ext>
            </a:extLst>
          </p:cNvPr>
          <p:cNvSpPr/>
          <p:nvPr/>
        </p:nvSpPr>
        <p:spPr>
          <a:xfrm>
            <a:off x="3161413" y="4068796"/>
            <a:ext cx="1466859" cy="230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cs2</a:t>
            </a:r>
            <a:endParaRPr lang="ko-KR" altLang="en-US" sz="900" dirty="0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A578AECB-6E3C-41DE-B673-5EE50ADE27D5}"/>
              </a:ext>
            </a:extLst>
          </p:cNvPr>
          <p:cNvSpPr/>
          <p:nvPr/>
        </p:nvSpPr>
        <p:spPr>
          <a:xfrm>
            <a:off x="3161413" y="3159005"/>
            <a:ext cx="1466859" cy="230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sck</a:t>
            </a:r>
            <a:endParaRPr lang="ko-KR" altLang="en-US" sz="900" dirty="0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FBC2D3E1-8A0B-48E7-A640-AD14662B5ABF}"/>
              </a:ext>
            </a:extLst>
          </p:cNvPr>
          <p:cNvSpPr/>
          <p:nvPr/>
        </p:nvSpPr>
        <p:spPr>
          <a:xfrm>
            <a:off x="3161413" y="2531158"/>
            <a:ext cx="1466859" cy="230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cs1</a:t>
            </a:r>
            <a:endParaRPr lang="ko-KR" altLang="en-US" sz="900" dirty="0"/>
          </a:p>
        </p:txBody>
      </p: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C1085D0F-5186-483C-A84A-32E06EF5C3B3}"/>
              </a:ext>
            </a:extLst>
          </p:cNvPr>
          <p:cNvGrpSpPr/>
          <p:nvPr/>
        </p:nvGrpSpPr>
        <p:grpSpPr>
          <a:xfrm>
            <a:off x="4920672" y="3213721"/>
            <a:ext cx="1174457" cy="1472092"/>
            <a:chOff x="4920672" y="1700643"/>
            <a:chExt cx="1174457" cy="1472092"/>
          </a:xfrm>
        </p:grpSpPr>
        <p:sp>
          <p:nvSpPr>
            <p:cNvPr id="79" name="이등변 삼각형 78">
              <a:extLst>
                <a:ext uri="{FF2B5EF4-FFF2-40B4-BE49-F238E27FC236}">
                  <a16:creationId xmlns:a16="http://schemas.microsoft.com/office/drawing/2014/main" id="{4618AF52-7D29-4CA7-A9EB-4EA2C4B97C2F}"/>
                </a:ext>
              </a:extLst>
            </p:cNvPr>
            <p:cNvSpPr/>
            <p:nvPr/>
          </p:nvSpPr>
          <p:spPr>
            <a:xfrm rot="16200000">
              <a:off x="5270201" y="2188690"/>
              <a:ext cx="365137" cy="357512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이등변 삼각형 79">
              <a:extLst>
                <a:ext uri="{FF2B5EF4-FFF2-40B4-BE49-F238E27FC236}">
                  <a16:creationId xmlns:a16="http://schemas.microsoft.com/office/drawing/2014/main" id="{F730E29F-7944-442A-BE98-2A2AD6A05BFE}"/>
                </a:ext>
              </a:extLst>
            </p:cNvPr>
            <p:cNvSpPr/>
            <p:nvPr/>
          </p:nvSpPr>
          <p:spPr>
            <a:xfrm rot="5400000">
              <a:off x="5270202" y="2727931"/>
              <a:ext cx="365137" cy="357512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96A75726-FF13-465F-B7F0-22FF139BA061}"/>
                </a:ext>
              </a:extLst>
            </p:cNvPr>
            <p:cNvSpPr/>
            <p:nvPr/>
          </p:nvSpPr>
          <p:spPr>
            <a:xfrm>
              <a:off x="4920672" y="1700643"/>
              <a:ext cx="1174457" cy="147209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IOBUF</a:t>
              </a:r>
              <a:endParaRPr lang="ko-KR" altLang="en-US" sz="900" dirty="0"/>
            </a:p>
          </p:txBody>
        </p:sp>
      </p:grp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078231F0-C098-4D75-B925-E4773D257D08}"/>
              </a:ext>
            </a:extLst>
          </p:cNvPr>
          <p:cNvSpPr/>
          <p:nvPr/>
        </p:nvSpPr>
        <p:spPr>
          <a:xfrm>
            <a:off x="3161414" y="3763566"/>
            <a:ext cx="1466859" cy="230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io</a:t>
            </a:r>
            <a:r>
              <a:rPr lang="en-US" altLang="ko-KR" sz="900" dirty="0"/>
              <a:t>[1]</a:t>
            </a:r>
            <a:endParaRPr lang="ko-KR" altLang="en-US" sz="900" dirty="0"/>
          </a:p>
        </p:txBody>
      </p:sp>
      <p:cxnSp>
        <p:nvCxnSpPr>
          <p:cNvPr id="93" name="연결선: 꺾임 92">
            <a:extLst>
              <a:ext uri="{FF2B5EF4-FFF2-40B4-BE49-F238E27FC236}">
                <a16:creationId xmlns:a16="http://schemas.microsoft.com/office/drawing/2014/main" id="{1DBE004A-000C-4318-BE07-973B202CB4AC}"/>
              </a:ext>
            </a:extLst>
          </p:cNvPr>
          <p:cNvCxnSpPr>
            <a:stCxn id="12" idx="0"/>
            <a:endCxn id="13" idx="1"/>
          </p:cNvCxnSpPr>
          <p:nvPr/>
        </p:nvCxnSpPr>
        <p:spPr>
          <a:xfrm flipV="1">
            <a:off x="1249881" y="2328110"/>
            <a:ext cx="1911533" cy="3174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연결선: 꺾임 93">
            <a:extLst>
              <a:ext uri="{FF2B5EF4-FFF2-40B4-BE49-F238E27FC236}">
                <a16:creationId xmlns:a16="http://schemas.microsoft.com/office/drawing/2014/main" id="{4C665A58-B7BD-49E1-B3C4-0C9E995770EA}"/>
              </a:ext>
            </a:extLst>
          </p:cNvPr>
          <p:cNvCxnSpPr>
            <a:cxnSpLocks/>
            <a:stCxn id="70" idx="0"/>
            <a:endCxn id="87" idx="1"/>
          </p:cNvCxnSpPr>
          <p:nvPr/>
        </p:nvCxnSpPr>
        <p:spPr>
          <a:xfrm>
            <a:off x="1249881" y="3874287"/>
            <a:ext cx="1911533" cy="4535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연결선: 꺾임 120">
            <a:extLst>
              <a:ext uri="{FF2B5EF4-FFF2-40B4-BE49-F238E27FC236}">
                <a16:creationId xmlns:a16="http://schemas.microsoft.com/office/drawing/2014/main" id="{3D775067-C0E6-47B0-A7EA-F3ABB13CA87C}"/>
              </a:ext>
            </a:extLst>
          </p:cNvPr>
          <p:cNvCxnSpPr>
            <a:cxnSpLocks/>
            <a:stCxn id="87" idx="3"/>
            <a:endCxn id="80" idx="3"/>
          </p:cNvCxnSpPr>
          <p:nvPr/>
        </p:nvCxnSpPr>
        <p:spPr>
          <a:xfrm>
            <a:off x="4628273" y="3878822"/>
            <a:ext cx="645742" cy="54094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연결선: 꺾임 120">
            <a:extLst>
              <a:ext uri="{FF2B5EF4-FFF2-40B4-BE49-F238E27FC236}">
                <a16:creationId xmlns:a16="http://schemas.microsoft.com/office/drawing/2014/main" id="{662FB3BF-9013-4053-AF7F-1C7B275667EB}"/>
              </a:ext>
            </a:extLst>
          </p:cNvPr>
          <p:cNvCxnSpPr>
            <a:cxnSpLocks/>
            <a:endCxn id="79" idx="5"/>
          </p:cNvCxnSpPr>
          <p:nvPr/>
        </p:nvCxnSpPr>
        <p:spPr>
          <a:xfrm rot="10800000" flipV="1">
            <a:off x="5452770" y="3496506"/>
            <a:ext cx="536474" cy="29273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연결선: 꺾임 120">
            <a:extLst>
              <a:ext uri="{FF2B5EF4-FFF2-40B4-BE49-F238E27FC236}">
                <a16:creationId xmlns:a16="http://schemas.microsoft.com/office/drawing/2014/main" id="{91DEC909-71B7-4552-884D-533543F581AA}"/>
              </a:ext>
            </a:extLst>
          </p:cNvPr>
          <p:cNvCxnSpPr>
            <a:cxnSpLocks/>
            <a:stCxn id="80" idx="0"/>
          </p:cNvCxnSpPr>
          <p:nvPr/>
        </p:nvCxnSpPr>
        <p:spPr>
          <a:xfrm flipV="1">
            <a:off x="5631527" y="4419765"/>
            <a:ext cx="353342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꺾인 연결선 192">
            <a:extLst>
              <a:ext uri="{FF2B5EF4-FFF2-40B4-BE49-F238E27FC236}">
                <a16:creationId xmlns:a16="http://schemas.microsoft.com/office/drawing/2014/main" id="{BF2419A6-DCD0-400E-896B-73A79A54C9C4}"/>
              </a:ext>
            </a:extLst>
          </p:cNvPr>
          <p:cNvCxnSpPr>
            <a:cxnSpLocks/>
            <a:endCxn id="79" idx="3"/>
          </p:cNvCxnSpPr>
          <p:nvPr/>
        </p:nvCxnSpPr>
        <p:spPr>
          <a:xfrm rot="10800000">
            <a:off x="5631526" y="3880525"/>
            <a:ext cx="378382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794BB306-B4A6-42CB-BFB1-C2911756E0E8}"/>
              </a:ext>
            </a:extLst>
          </p:cNvPr>
          <p:cNvSpPr/>
          <p:nvPr/>
        </p:nvSpPr>
        <p:spPr>
          <a:xfrm flipH="1">
            <a:off x="7614350" y="3184028"/>
            <a:ext cx="542925" cy="6875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2142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4ECD22-2EE6-42E5-A800-F5CC4CA1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Example Code (auto mode)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42B034-A187-467C-B1A5-F09F03233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" y="1226525"/>
            <a:ext cx="12021312" cy="218013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>
                <a:solidFill>
                  <a:schemeClr val="accent1"/>
                </a:solidFill>
              </a:rPr>
              <a:t>def</a:t>
            </a:r>
            <a:r>
              <a:rPr lang="en-US" altLang="ko-KR" sz="1100" dirty="0"/>
              <a:t> </a:t>
            </a:r>
            <a:r>
              <a:rPr lang="en-US" altLang="ko-KR" sz="1100" dirty="0">
                <a:solidFill>
                  <a:srgbClr val="0000FF"/>
                </a:solidFill>
              </a:rPr>
              <a:t>exp1()</a:t>
            </a:r>
            <a:r>
              <a:rPr lang="en-US" altLang="ko-KR" sz="1100" dirty="0"/>
              <a:t>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</a:t>
            </a:r>
            <a:r>
              <a:rPr lang="en-US" altLang="ko-KR" sz="1100" dirty="0"/>
              <a:t> = AD9910(ArtyS7(</a:t>
            </a:r>
            <a:r>
              <a:rPr lang="en-US" altLang="ko-KR" sz="1100" dirty="0">
                <a:solidFill>
                  <a:srgbClr val="FF0000"/>
                </a:solidFill>
              </a:rPr>
              <a:t>'COM12'</a:t>
            </a:r>
            <a:r>
              <a:rPr lang="en-US" altLang="ko-KR" sz="1100" dirty="0"/>
              <a:t>))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dds.reset_driver</a:t>
            </a:r>
            <a:r>
              <a:rPr lang="en-US" altLang="ko-KR" sz="1100" dirty="0"/>
              <a:t>()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dds.auto_mode</a:t>
            </a:r>
            <a:r>
              <a:rPr lang="en-US" altLang="ko-KR" sz="1100" dirty="0"/>
              <a:t>()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dds.set_profile_register</a:t>
            </a:r>
            <a:r>
              <a:rPr lang="en-US" altLang="ko-KR" sz="1100" dirty="0"/>
              <a:t>(ch1 = 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, ch2 = 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, </a:t>
            </a:r>
            <a:r>
              <a:rPr lang="en-US" altLang="ko-KR" sz="1100" dirty="0" err="1"/>
              <a:t>freq</a:t>
            </a:r>
            <a:r>
              <a:rPr lang="en-US" altLang="ko-KR" sz="1100" dirty="0"/>
              <a:t> = </a:t>
            </a:r>
            <a:r>
              <a:rPr lang="en-US" altLang="ko-KR" sz="1100" dirty="0">
                <a:solidFill>
                  <a:srgbClr val="FF0000"/>
                </a:solidFill>
              </a:rPr>
              <a:t>50 </a:t>
            </a:r>
            <a:r>
              <a:rPr lang="en-US" altLang="ko-KR" sz="1100" dirty="0"/>
              <a:t>* MHz, phase = </a:t>
            </a:r>
            <a:r>
              <a:rPr lang="en-US" altLang="ko-KR" sz="1100" dirty="0">
                <a:solidFill>
                  <a:srgbClr val="FF0000"/>
                </a:solidFill>
              </a:rPr>
              <a:t>0</a:t>
            </a:r>
            <a:r>
              <a:rPr lang="en-US" altLang="ko-KR" sz="1100" dirty="0"/>
              <a:t> * RAD,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                     amplitude = </a:t>
            </a:r>
            <a:r>
              <a:rPr lang="en-US" altLang="ko-KR" sz="1100" dirty="0">
                <a:solidFill>
                  <a:srgbClr val="FF0000"/>
                </a:solidFill>
              </a:rPr>
              <a:t>1.0</a:t>
            </a:r>
            <a:r>
              <a:rPr lang="en-US" altLang="ko-KR" sz="1100" dirty="0"/>
              <a:t>, profile = </a:t>
            </a:r>
            <a:r>
              <a:rPr lang="en-US" altLang="ko-KR" sz="1100" dirty="0">
                <a:solidFill>
                  <a:srgbClr val="FF0000"/>
                </a:solidFill>
              </a:rPr>
              <a:t>0</a:t>
            </a:r>
            <a:r>
              <a:rPr lang="en-US" altLang="ko-KR" sz="1100" dirty="0"/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dds.delay_cycle</a:t>
            </a:r>
            <a:r>
              <a:rPr lang="en-US" altLang="ko-KR" sz="1100" dirty="0"/>
              <a:t>(</a:t>
            </a:r>
            <a:r>
              <a:rPr lang="en-US" altLang="ko-KR" sz="1100" dirty="0">
                <a:solidFill>
                  <a:srgbClr val="FF0000"/>
                </a:solidFill>
              </a:rPr>
              <a:t>10000</a:t>
            </a:r>
            <a:r>
              <a:rPr lang="en-US" altLang="ko-KR" sz="1100" dirty="0"/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dds.set_profile_register</a:t>
            </a:r>
            <a:r>
              <a:rPr lang="en-US" altLang="ko-KR" sz="1100" dirty="0"/>
              <a:t>(ch1 = 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, ch2 = 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, </a:t>
            </a:r>
            <a:r>
              <a:rPr lang="en-US" altLang="ko-KR" sz="1100" dirty="0" err="1"/>
              <a:t>freq</a:t>
            </a:r>
            <a:r>
              <a:rPr lang="en-US" altLang="ko-KR" sz="1100" dirty="0"/>
              <a:t> = </a:t>
            </a:r>
            <a:r>
              <a:rPr lang="en-US" altLang="ko-KR" sz="1100" dirty="0">
                <a:solidFill>
                  <a:srgbClr val="FF0000"/>
                </a:solidFill>
              </a:rPr>
              <a:t>100 </a:t>
            </a:r>
            <a:r>
              <a:rPr lang="en-US" altLang="ko-KR" sz="1100" dirty="0"/>
              <a:t>* MHz, phase = </a:t>
            </a:r>
            <a:r>
              <a:rPr lang="en-US" altLang="ko-KR" sz="1100" dirty="0">
                <a:solidFill>
                  <a:srgbClr val="FF0000"/>
                </a:solidFill>
              </a:rPr>
              <a:t>0</a:t>
            </a:r>
            <a:r>
              <a:rPr lang="en-US" altLang="ko-KR" sz="1100" dirty="0"/>
              <a:t> * RAD,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                     amplitude = </a:t>
            </a:r>
            <a:r>
              <a:rPr lang="en-US" altLang="ko-KR" sz="1100" dirty="0">
                <a:solidFill>
                  <a:srgbClr val="FF0000"/>
                </a:solidFill>
              </a:rPr>
              <a:t>1.0</a:t>
            </a:r>
            <a:r>
              <a:rPr lang="en-US" altLang="ko-KR" sz="1100" dirty="0"/>
              <a:t>, profile = 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dds.delay_cycle</a:t>
            </a:r>
            <a:r>
              <a:rPr lang="en-US" altLang="ko-KR" sz="1100" dirty="0"/>
              <a:t>(</a:t>
            </a:r>
            <a:r>
              <a:rPr lang="en-US" altLang="ko-KR" sz="1100" dirty="0">
                <a:solidFill>
                  <a:srgbClr val="FF0000"/>
                </a:solidFill>
              </a:rPr>
              <a:t>10000</a:t>
            </a:r>
            <a:r>
              <a:rPr lang="en-US" altLang="ko-KR" sz="1100" dirty="0"/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dds.set_profile_pin</a:t>
            </a:r>
            <a:r>
              <a:rPr lang="en-US" altLang="ko-KR" sz="1100" dirty="0"/>
              <a:t>(profile1 = 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, profile2 = </a:t>
            </a:r>
            <a:r>
              <a:rPr lang="en-US" altLang="ko-KR" sz="1100" dirty="0">
                <a:solidFill>
                  <a:srgbClr val="FF0000"/>
                </a:solidFill>
              </a:rPr>
              <a:t>0</a:t>
            </a:r>
            <a:r>
              <a:rPr lang="en-US" altLang="ko-KR" sz="1100" dirty="0"/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dds.auto_start</a:t>
            </a:r>
            <a:r>
              <a:rPr lang="en-US" altLang="ko-KR" sz="1100" dirty="0"/>
              <a:t>()</a:t>
            </a:r>
            <a:endParaRPr lang="ko-KR" altLang="en-US" sz="11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4B6530-5CFC-4592-B865-75E1F3E9E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  <p:grpSp>
        <p:nvGrpSpPr>
          <p:cNvPr id="386" name="그룹 385">
            <a:extLst>
              <a:ext uri="{FF2B5EF4-FFF2-40B4-BE49-F238E27FC236}">
                <a16:creationId xmlns:a16="http://schemas.microsoft.com/office/drawing/2014/main" id="{326F7DA3-A66D-440A-84A3-228AC4AF5925}"/>
              </a:ext>
            </a:extLst>
          </p:cNvPr>
          <p:cNvGrpSpPr/>
          <p:nvPr/>
        </p:nvGrpSpPr>
        <p:grpSpPr>
          <a:xfrm>
            <a:off x="1183590" y="3834020"/>
            <a:ext cx="10380256" cy="2226307"/>
            <a:chOff x="1183590" y="3834020"/>
            <a:chExt cx="10380256" cy="2226307"/>
          </a:xfrm>
        </p:grpSpPr>
        <p:sp>
          <p:nvSpPr>
            <p:cNvPr id="317" name="자유형: 도형 316">
              <a:extLst>
                <a:ext uri="{FF2B5EF4-FFF2-40B4-BE49-F238E27FC236}">
                  <a16:creationId xmlns:a16="http://schemas.microsoft.com/office/drawing/2014/main" id="{57579882-543B-444E-8EB7-3A823E25764E}"/>
                </a:ext>
              </a:extLst>
            </p:cNvPr>
            <p:cNvSpPr/>
            <p:nvPr/>
          </p:nvSpPr>
          <p:spPr>
            <a:xfrm>
              <a:off x="10768592" y="4513758"/>
              <a:ext cx="766763" cy="190500"/>
            </a:xfrm>
            <a:custGeom>
              <a:avLst/>
              <a:gdLst>
                <a:gd name="connsiteX0" fmla="*/ 0 w 766763"/>
                <a:gd name="connsiteY0" fmla="*/ 190500 h 190500"/>
                <a:gd name="connsiteX1" fmla="*/ 80963 w 766763"/>
                <a:gd name="connsiteY1" fmla="*/ 0 h 190500"/>
                <a:gd name="connsiteX2" fmla="*/ 766763 w 766763"/>
                <a:gd name="connsiteY2" fmla="*/ 0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6763" h="190500">
                  <a:moveTo>
                    <a:pt x="0" y="190500"/>
                  </a:moveTo>
                  <a:lnTo>
                    <a:pt x="80963" y="0"/>
                  </a:lnTo>
                  <a:lnTo>
                    <a:pt x="766763" y="0"/>
                  </a:lnTo>
                </a:path>
              </a:pathLst>
            </a:cu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6" name="자유형: 도형 315">
              <a:extLst>
                <a:ext uri="{FF2B5EF4-FFF2-40B4-BE49-F238E27FC236}">
                  <a16:creationId xmlns:a16="http://schemas.microsoft.com/office/drawing/2014/main" id="{F38F21B7-6341-45CF-8628-20B18F4735DD}"/>
                </a:ext>
              </a:extLst>
            </p:cNvPr>
            <p:cNvSpPr/>
            <p:nvPr/>
          </p:nvSpPr>
          <p:spPr>
            <a:xfrm>
              <a:off x="3181363" y="5102291"/>
              <a:ext cx="5900738" cy="190500"/>
            </a:xfrm>
            <a:custGeom>
              <a:avLst/>
              <a:gdLst>
                <a:gd name="connsiteX0" fmla="*/ 0 w 5900738"/>
                <a:gd name="connsiteY0" fmla="*/ 171450 h 190500"/>
                <a:gd name="connsiteX1" fmla="*/ 57150 w 5900738"/>
                <a:gd name="connsiteY1" fmla="*/ 0 h 190500"/>
                <a:gd name="connsiteX2" fmla="*/ 5805488 w 5900738"/>
                <a:gd name="connsiteY2" fmla="*/ 0 h 190500"/>
                <a:gd name="connsiteX3" fmla="*/ 5900738 w 5900738"/>
                <a:gd name="connsiteY3" fmla="*/ 190500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00738" h="190500">
                  <a:moveTo>
                    <a:pt x="0" y="171450"/>
                  </a:moveTo>
                  <a:lnTo>
                    <a:pt x="57150" y="0"/>
                  </a:lnTo>
                  <a:lnTo>
                    <a:pt x="5805488" y="0"/>
                  </a:lnTo>
                  <a:lnTo>
                    <a:pt x="5900738" y="190500"/>
                  </a:lnTo>
                </a:path>
              </a:pathLst>
            </a:cu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3" name="자유형: 도형 332">
              <a:extLst>
                <a:ext uri="{FF2B5EF4-FFF2-40B4-BE49-F238E27FC236}">
                  <a16:creationId xmlns:a16="http://schemas.microsoft.com/office/drawing/2014/main" id="{E3AE4E6E-E6D1-4BF1-9D7C-026C4C880556}"/>
                </a:ext>
              </a:extLst>
            </p:cNvPr>
            <p:cNvSpPr/>
            <p:nvPr/>
          </p:nvSpPr>
          <p:spPr>
            <a:xfrm>
              <a:off x="9197975" y="5100865"/>
              <a:ext cx="285750" cy="187325"/>
            </a:xfrm>
            <a:custGeom>
              <a:avLst/>
              <a:gdLst>
                <a:gd name="connsiteX0" fmla="*/ 285750 w 285750"/>
                <a:gd name="connsiteY0" fmla="*/ 177800 h 187325"/>
                <a:gd name="connsiteX1" fmla="*/ 219075 w 285750"/>
                <a:gd name="connsiteY1" fmla="*/ 0 h 187325"/>
                <a:gd name="connsiteX2" fmla="*/ 57150 w 285750"/>
                <a:gd name="connsiteY2" fmla="*/ 0 h 187325"/>
                <a:gd name="connsiteX3" fmla="*/ 0 w 285750"/>
                <a:gd name="connsiteY3" fmla="*/ 187325 h 18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0" h="187325">
                  <a:moveTo>
                    <a:pt x="285750" y="177800"/>
                  </a:moveTo>
                  <a:lnTo>
                    <a:pt x="219075" y="0"/>
                  </a:lnTo>
                  <a:lnTo>
                    <a:pt x="57150" y="0"/>
                  </a:lnTo>
                  <a:lnTo>
                    <a:pt x="0" y="187325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B9A7EA90-6465-4B1E-B203-6F5751B4CE6C}"/>
                </a:ext>
              </a:extLst>
            </p:cNvPr>
            <p:cNvCxnSpPr>
              <a:cxnSpLocks/>
            </p:cNvCxnSpPr>
            <p:nvPr/>
          </p:nvCxnSpPr>
          <p:spPr>
            <a:xfrm>
              <a:off x="2098054" y="4040377"/>
              <a:ext cx="920812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87AD013F-A113-4061-8B11-7CBB41EABCFB}"/>
                </a:ext>
              </a:extLst>
            </p:cNvPr>
            <p:cNvCxnSpPr>
              <a:cxnSpLocks/>
            </p:cNvCxnSpPr>
            <p:nvPr/>
          </p:nvCxnSpPr>
          <p:spPr>
            <a:xfrm>
              <a:off x="2098054" y="4694113"/>
              <a:ext cx="93128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885623B-3E6A-4D77-8243-32A01D52C2F6}"/>
                </a:ext>
              </a:extLst>
            </p:cNvPr>
            <p:cNvSpPr txBox="1"/>
            <p:nvPr/>
          </p:nvSpPr>
          <p:spPr>
            <a:xfrm>
              <a:off x="1264517" y="3883278"/>
              <a:ext cx="746914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300" dirty="0" err="1"/>
                <a:t>UartRx</a:t>
              </a:r>
              <a:endParaRPr kumimoji="1" lang="ko-Kore-KR" altLang="en-US" sz="13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EBA5DBD-A1E3-4914-B065-B9D44E265C61}"/>
                </a:ext>
              </a:extLst>
            </p:cNvPr>
            <p:cNvSpPr txBox="1"/>
            <p:nvPr/>
          </p:nvSpPr>
          <p:spPr>
            <a:xfrm>
              <a:off x="1183590" y="4544558"/>
              <a:ext cx="1081886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300"/>
                <a:t>counter</a:t>
              </a:r>
              <a:endParaRPr kumimoji="1" lang="ko-Kore-KR" altLang="en-US" sz="1300" dirty="0"/>
            </a:p>
          </p:txBody>
        </p: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45A69ACD-4B2D-4C82-A3B1-121DB08D173B}"/>
                </a:ext>
              </a:extLst>
            </p:cNvPr>
            <p:cNvCxnSpPr>
              <a:cxnSpLocks/>
            </p:cNvCxnSpPr>
            <p:nvPr/>
          </p:nvCxnSpPr>
          <p:spPr>
            <a:xfrm>
              <a:off x="2098054" y="5285015"/>
              <a:ext cx="93128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AB88089-8755-4DDE-8FDF-9597812AA99F}"/>
                </a:ext>
              </a:extLst>
            </p:cNvPr>
            <p:cNvSpPr txBox="1"/>
            <p:nvPr/>
          </p:nvSpPr>
          <p:spPr>
            <a:xfrm>
              <a:off x="1264517" y="5135460"/>
              <a:ext cx="746914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300"/>
                <a:t>CSB</a:t>
              </a:r>
              <a:endParaRPr kumimoji="1" lang="ko-Kore-KR" altLang="en-US" sz="1300" dirty="0"/>
            </a:p>
          </p:txBody>
        </p:sp>
        <p:sp>
          <p:nvSpPr>
            <p:cNvPr id="68" name="자유형 101">
              <a:extLst>
                <a:ext uri="{FF2B5EF4-FFF2-40B4-BE49-F238E27FC236}">
                  <a16:creationId xmlns:a16="http://schemas.microsoft.com/office/drawing/2014/main" id="{61FB6371-EA42-45C7-BC6B-639FFB10581E}"/>
                </a:ext>
              </a:extLst>
            </p:cNvPr>
            <p:cNvSpPr/>
            <p:nvPr/>
          </p:nvSpPr>
          <p:spPr>
            <a:xfrm rot="10800000">
              <a:off x="9065319" y="4041377"/>
              <a:ext cx="2065979" cy="186538"/>
            </a:xfrm>
            <a:custGeom>
              <a:avLst/>
              <a:gdLst>
                <a:gd name="connsiteX0" fmla="*/ 0 w 1455725"/>
                <a:gd name="connsiteY0" fmla="*/ 186538 h 186538"/>
                <a:gd name="connsiteX1" fmla="*/ 73152 w 1455725"/>
                <a:gd name="connsiteY1" fmla="*/ 0 h 186538"/>
                <a:gd name="connsiteX2" fmla="*/ 1455725 w 1455725"/>
                <a:gd name="connsiteY2" fmla="*/ 0 h 18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5725" h="186538">
                  <a:moveTo>
                    <a:pt x="0" y="186538"/>
                  </a:moveTo>
                  <a:lnTo>
                    <a:pt x="73152" y="0"/>
                  </a:lnTo>
                  <a:lnTo>
                    <a:pt x="145572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scene3d>
              <a:camera prst="orthographicFront">
                <a:rot lat="0" lon="1080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69" name="자유형 55">
              <a:extLst>
                <a:ext uri="{FF2B5EF4-FFF2-40B4-BE49-F238E27FC236}">
                  <a16:creationId xmlns:a16="http://schemas.microsoft.com/office/drawing/2014/main" id="{26DE0CB6-6B1F-486C-BC6F-9F92D75BFBB4}"/>
                </a:ext>
              </a:extLst>
            </p:cNvPr>
            <p:cNvSpPr/>
            <p:nvPr/>
          </p:nvSpPr>
          <p:spPr>
            <a:xfrm rot="10800000">
              <a:off x="2131189" y="4042389"/>
              <a:ext cx="1050588" cy="194553"/>
            </a:xfrm>
            <a:custGeom>
              <a:avLst/>
              <a:gdLst>
                <a:gd name="connsiteX0" fmla="*/ 0 w 1050588"/>
                <a:gd name="connsiteY0" fmla="*/ 186771 h 194553"/>
                <a:gd name="connsiteX1" fmla="*/ 77822 w 1050588"/>
                <a:gd name="connsiteY1" fmla="*/ 0 h 194553"/>
                <a:gd name="connsiteX2" fmla="*/ 774322 w 1050588"/>
                <a:gd name="connsiteY2" fmla="*/ 0 h 194553"/>
                <a:gd name="connsiteX3" fmla="*/ 964984 w 1050588"/>
                <a:gd name="connsiteY3" fmla="*/ 0 h 194553"/>
                <a:gd name="connsiteX4" fmla="*/ 1050588 w 1050588"/>
                <a:gd name="connsiteY4" fmla="*/ 194553 h 194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0588" h="194553">
                  <a:moveTo>
                    <a:pt x="0" y="186771"/>
                  </a:moveTo>
                  <a:lnTo>
                    <a:pt x="77822" y="0"/>
                  </a:lnTo>
                  <a:lnTo>
                    <a:pt x="774322" y="0"/>
                  </a:lnTo>
                  <a:lnTo>
                    <a:pt x="964984" y="0"/>
                  </a:lnTo>
                  <a:lnTo>
                    <a:pt x="1050588" y="19455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70" name="자유형 56">
              <a:extLst>
                <a:ext uri="{FF2B5EF4-FFF2-40B4-BE49-F238E27FC236}">
                  <a16:creationId xmlns:a16="http://schemas.microsoft.com/office/drawing/2014/main" id="{3B3C6E98-F8A7-44E5-88E2-3875EB653BBA}"/>
                </a:ext>
              </a:extLst>
            </p:cNvPr>
            <p:cNvSpPr/>
            <p:nvPr/>
          </p:nvSpPr>
          <p:spPr>
            <a:xfrm rot="10800000">
              <a:off x="3507457" y="4042388"/>
              <a:ext cx="1138043" cy="194553"/>
            </a:xfrm>
            <a:custGeom>
              <a:avLst/>
              <a:gdLst>
                <a:gd name="connsiteX0" fmla="*/ 0 w 1050588"/>
                <a:gd name="connsiteY0" fmla="*/ 186771 h 194553"/>
                <a:gd name="connsiteX1" fmla="*/ 77822 w 1050588"/>
                <a:gd name="connsiteY1" fmla="*/ 0 h 194553"/>
                <a:gd name="connsiteX2" fmla="*/ 774322 w 1050588"/>
                <a:gd name="connsiteY2" fmla="*/ 0 h 194553"/>
                <a:gd name="connsiteX3" fmla="*/ 964984 w 1050588"/>
                <a:gd name="connsiteY3" fmla="*/ 0 h 194553"/>
                <a:gd name="connsiteX4" fmla="*/ 1050588 w 1050588"/>
                <a:gd name="connsiteY4" fmla="*/ 194553 h 194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0588" h="194553">
                  <a:moveTo>
                    <a:pt x="0" y="186771"/>
                  </a:moveTo>
                  <a:lnTo>
                    <a:pt x="77822" y="0"/>
                  </a:lnTo>
                  <a:lnTo>
                    <a:pt x="774322" y="0"/>
                  </a:lnTo>
                  <a:lnTo>
                    <a:pt x="964984" y="0"/>
                  </a:lnTo>
                  <a:lnTo>
                    <a:pt x="1050588" y="19455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71" name="자유형 57">
              <a:extLst>
                <a:ext uri="{FF2B5EF4-FFF2-40B4-BE49-F238E27FC236}">
                  <a16:creationId xmlns:a16="http://schemas.microsoft.com/office/drawing/2014/main" id="{53813EA9-72A6-44B9-8D1A-47C907552C0C}"/>
                </a:ext>
              </a:extLst>
            </p:cNvPr>
            <p:cNvSpPr/>
            <p:nvPr/>
          </p:nvSpPr>
          <p:spPr>
            <a:xfrm rot="10800000">
              <a:off x="4983498" y="4042388"/>
              <a:ext cx="1136573" cy="194553"/>
            </a:xfrm>
            <a:custGeom>
              <a:avLst/>
              <a:gdLst>
                <a:gd name="connsiteX0" fmla="*/ 0 w 1050588"/>
                <a:gd name="connsiteY0" fmla="*/ 186771 h 194553"/>
                <a:gd name="connsiteX1" fmla="*/ 77822 w 1050588"/>
                <a:gd name="connsiteY1" fmla="*/ 0 h 194553"/>
                <a:gd name="connsiteX2" fmla="*/ 774322 w 1050588"/>
                <a:gd name="connsiteY2" fmla="*/ 0 h 194553"/>
                <a:gd name="connsiteX3" fmla="*/ 964984 w 1050588"/>
                <a:gd name="connsiteY3" fmla="*/ 0 h 194553"/>
                <a:gd name="connsiteX4" fmla="*/ 1050588 w 1050588"/>
                <a:gd name="connsiteY4" fmla="*/ 194553 h 194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0588" h="194553">
                  <a:moveTo>
                    <a:pt x="0" y="186771"/>
                  </a:moveTo>
                  <a:lnTo>
                    <a:pt x="77822" y="0"/>
                  </a:lnTo>
                  <a:lnTo>
                    <a:pt x="774322" y="0"/>
                  </a:lnTo>
                  <a:lnTo>
                    <a:pt x="964984" y="0"/>
                  </a:lnTo>
                  <a:lnTo>
                    <a:pt x="1050588" y="19455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72" name="자유형 58">
              <a:extLst>
                <a:ext uri="{FF2B5EF4-FFF2-40B4-BE49-F238E27FC236}">
                  <a16:creationId xmlns:a16="http://schemas.microsoft.com/office/drawing/2014/main" id="{E149216D-AB61-455A-9087-931C1A4F8834}"/>
                </a:ext>
              </a:extLst>
            </p:cNvPr>
            <p:cNvSpPr/>
            <p:nvPr/>
          </p:nvSpPr>
          <p:spPr>
            <a:xfrm rot="10800000">
              <a:off x="3172535" y="4043305"/>
              <a:ext cx="336439" cy="189571"/>
            </a:xfrm>
            <a:custGeom>
              <a:avLst/>
              <a:gdLst>
                <a:gd name="connsiteX0" fmla="*/ 0 w 427463"/>
                <a:gd name="connsiteY0" fmla="*/ 178420 h 189571"/>
                <a:gd name="connsiteX1" fmla="*/ 70624 w 427463"/>
                <a:gd name="connsiteY1" fmla="*/ 0 h 189571"/>
                <a:gd name="connsiteX2" fmla="*/ 356839 w 427463"/>
                <a:gd name="connsiteY2" fmla="*/ 0 h 189571"/>
                <a:gd name="connsiteX3" fmla="*/ 427463 w 427463"/>
                <a:gd name="connsiteY3" fmla="*/ 189571 h 18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463" h="189571">
                  <a:moveTo>
                    <a:pt x="0" y="178420"/>
                  </a:moveTo>
                  <a:lnTo>
                    <a:pt x="70624" y="0"/>
                  </a:lnTo>
                  <a:lnTo>
                    <a:pt x="356839" y="0"/>
                  </a:lnTo>
                  <a:lnTo>
                    <a:pt x="427463" y="18957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73" name="자유형 59">
              <a:extLst>
                <a:ext uri="{FF2B5EF4-FFF2-40B4-BE49-F238E27FC236}">
                  <a16:creationId xmlns:a16="http://schemas.microsoft.com/office/drawing/2014/main" id="{9BA6CA6A-FD08-4E41-AE01-759C71039E76}"/>
                </a:ext>
              </a:extLst>
            </p:cNvPr>
            <p:cNvSpPr/>
            <p:nvPr/>
          </p:nvSpPr>
          <p:spPr>
            <a:xfrm rot="10800000">
              <a:off x="4642020" y="4043305"/>
              <a:ext cx="341478" cy="189571"/>
            </a:xfrm>
            <a:custGeom>
              <a:avLst/>
              <a:gdLst>
                <a:gd name="connsiteX0" fmla="*/ 0 w 427463"/>
                <a:gd name="connsiteY0" fmla="*/ 178420 h 189571"/>
                <a:gd name="connsiteX1" fmla="*/ 70624 w 427463"/>
                <a:gd name="connsiteY1" fmla="*/ 0 h 189571"/>
                <a:gd name="connsiteX2" fmla="*/ 356839 w 427463"/>
                <a:gd name="connsiteY2" fmla="*/ 0 h 189571"/>
                <a:gd name="connsiteX3" fmla="*/ 427463 w 427463"/>
                <a:gd name="connsiteY3" fmla="*/ 189571 h 18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463" h="189571">
                  <a:moveTo>
                    <a:pt x="0" y="178420"/>
                  </a:moveTo>
                  <a:lnTo>
                    <a:pt x="70624" y="0"/>
                  </a:lnTo>
                  <a:lnTo>
                    <a:pt x="356839" y="0"/>
                  </a:lnTo>
                  <a:lnTo>
                    <a:pt x="427463" y="18957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74" name="자유형 60">
              <a:extLst>
                <a:ext uri="{FF2B5EF4-FFF2-40B4-BE49-F238E27FC236}">
                  <a16:creationId xmlns:a16="http://schemas.microsoft.com/office/drawing/2014/main" id="{7126D6FB-52CB-47CA-A492-30DCA61D9671}"/>
                </a:ext>
              </a:extLst>
            </p:cNvPr>
            <p:cNvSpPr/>
            <p:nvPr/>
          </p:nvSpPr>
          <p:spPr>
            <a:xfrm>
              <a:off x="2131189" y="3845855"/>
              <a:ext cx="1050588" cy="194553"/>
            </a:xfrm>
            <a:custGeom>
              <a:avLst/>
              <a:gdLst>
                <a:gd name="connsiteX0" fmla="*/ 0 w 1050588"/>
                <a:gd name="connsiteY0" fmla="*/ 186771 h 194553"/>
                <a:gd name="connsiteX1" fmla="*/ 77822 w 1050588"/>
                <a:gd name="connsiteY1" fmla="*/ 0 h 194553"/>
                <a:gd name="connsiteX2" fmla="*/ 774322 w 1050588"/>
                <a:gd name="connsiteY2" fmla="*/ 0 h 194553"/>
                <a:gd name="connsiteX3" fmla="*/ 964984 w 1050588"/>
                <a:gd name="connsiteY3" fmla="*/ 0 h 194553"/>
                <a:gd name="connsiteX4" fmla="*/ 1050588 w 1050588"/>
                <a:gd name="connsiteY4" fmla="*/ 194553 h 194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0588" h="194553">
                  <a:moveTo>
                    <a:pt x="0" y="186771"/>
                  </a:moveTo>
                  <a:lnTo>
                    <a:pt x="77822" y="0"/>
                  </a:lnTo>
                  <a:lnTo>
                    <a:pt x="774322" y="0"/>
                  </a:lnTo>
                  <a:lnTo>
                    <a:pt x="964984" y="0"/>
                  </a:lnTo>
                  <a:lnTo>
                    <a:pt x="1050588" y="19455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75" name="자유형 61">
              <a:extLst>
                <a:ext uri="{FF2B5EF4-FFF2-40B4-BE49-F238E27FC236}">
                  <a16:creationId xmlns:a16="http://schemas.microsoft.com/office/drawing/2014/main" id="{19F155F6-1602-4183-A6A6-7798EB389821}"/>
                </a:ext>
              </a:extLst>
            </p:cNvPr>
            <p:cNvSpPr/>
            <p:nvPr/>
          </p:nvSpPr>
          <p:spPr>
            <a:xfrm>
              <a:off x="3507457" y="3845855"/>
              <a:ext cx="1138043" cy="194553"/>
            </a:xfrm>
            <a:custGeom>
              <a:avLst/>
              <a:gdLst>
                <a:gd name="connsiteX0" fmla="*/ 0 w 1050588"/>
                <a:gd name="connsiteY0" fmla="*/ 186771 h 194553"/>
                <a:gd name="connsiteX1" fmla="*/ 77822 w 1050588"/>
                <a:gd name="connsiteY1" fmla="*/ 0 h 194553"/>
                <a:gd name="connsiteX2" fmla="*/ 774322 w 1050588"/>
                <a:gd name="connsiteY2" fmla="*/ 0 h 194553"/>
                <a:gd name="connsiteX3" fmla="*/ 964984 w 1050588"/>
                <a:gd name="connsiteY3" fmla="*/ 0 h 194553"/>
                <a:gd name="connsiteX4" fmla="*/ 1050588 w 1050588"/>
                <a:gd name="connsiteY4" fmla="*/ 194553 h 194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0588" h="194553">
                  <a:moveTo>
                    <a:pt x="0" y="186771"/>
                  </a:moveTo>
                  <a:lnTo>
                    <a:pt x="77822" y="0"/>
                  </a:lnTo>
                  <a:lnTo>
                    <a:pt x="774322" y="0"/>
                  </a:lnTo>
                  <a:lnTo>
                    <a:pt x="964984" y="0"/>
                  </a:lnTo>
                  <a:lnTo>
                    <a:pt x="1050588" y="19455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76" name="자유형 62">
              <a:extLst>
                <a:ext uri="{FF2B5EF4-FFF2-40B4-BE49-F238E27FC236}">
                  <a16:creationId xmlns:a16="http://schemas.microsoft.com/office/drawing/2014/main" id="{0BC15773-B0FA-4765-A23A-5874CAA8F856}"/>
                </a:ext>
              </a:extLst>
            </p:cNvPr>
            <p:cNvSpPr/>
            <p:nvPr/>
          </p:nvSpPr>
          <p:spPr>
            <a:xfrm>
              <a:off x="4983498" y="3845855"/>
              <a:ext cx="1136573" cy="194553"/>
            </a:xfrm>
            <a:custGeom>
              <a:avLst/>
              <a:gdLst>
                <a:gd name="connsiteX0" fmla="*/ 0 w 1050588"/>
                <a:gd name="connsiteY0" fmla="*/ 186771 h 194553"/>
                <a:gd name="connsiteX1" fmla="*/ 77822 w 1050588"/>
                <a:gd name="connsiteY1" fmla="*/ 0 h 194553"/>
                <a:gd name="connsiteX2" fmla="*/ 774322 w 1050588"/>
                <a:gd name="connsiteY2" fmla="*/ 0 h 194553"/>
                <a:gd name="connsiteX3" fmla="*/ 964984 w 1050588"/>
                <a:gd name="connsiteY3" fmla="*/ 0 h 194553"/>
                <a:gd name="connsiteX4" fmla="*/ 1050588 w 1050588"/>
                <a:gd name="connsiteY4" fmla="*/ 194553 h 194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0588" h="194553">
                  <a:moveTo>
                    <a:pt x="0" y="186771"/>
                  </a:moveTo>
                  <a:lnTo>
                    <a:pt x="77822" y="0"/>
                  </a:lnTo>
                  <a:lnTo>
                    <a:pt x="774322" y="0"/>
                  </a:lnTo>
                  <a:lnTo>
                    <a:pt x="964984" y="0"/>
                  </a:lnTo>
                  <a:lnTo>
                    <a:pt x="1050588" y="19455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77" name="자유형 63">
              <a:extLst>
                <a:ext uri="{FF2B5EF4-FFF2-40B4-BE49-F238E27FC236}">
                  <a16:creationId xmlns:a16="http://schemas.microsoft.com/office/drawing/2014/main" id="{4AB0A671-71B2-46E9-AC44-F57A6582BD31}"/>
                </a:ext>
              </a:extLst>
            </p:cNvPr>
            <p:cNvSpPr/>
            <p:nvPr/>
          </p:nvSpPr>
          <p:spPr>
            <a:xfrm>
              <a:off x="3172536" y="3846772"/>
              <a:ext cx="336439" cy="189571"/>
            </a:xfrm>
            <a:custGeom>
              <a:avLst/>
              <a:gdLst>
                <a:gd name="connsiteX0" fmla="*/ 0 w 427463"/>
                <a:gd name="connsiteY0" fmla="*/ 178420 h 189571"/>
                <a:gd name="connsiteX1" fmla="*/ 70624 w 427463"/>
                <a:gd name="connsiteY1" fmla="*/ 0 h 189571"/>
                <a:gd name="connsiteX2" fmla="*/ 356839 w 427463"/>
                <a:gd name="connsiteY2" fmla="*/ 0 h 189571"/>
                <a:gd name="connsiteX3" fmla="*/ 427463 w 427463"/>
                <a:gd name="connsiteY3" fmla="*/ 189571 h 18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463" h="189571">
                  <a:moveTo>
                    <a:pt x="0" y="178420"/>
                  </a:moveTo>
                  <a:lnTo>
                    <a:pt x="70624" y="0"/>
                  </a:lnTo>
                  <a:lnTo>
                    <a:pt x="356839" y="0"/>
                  </a:lnTo>
                  <a:lnTo>
                    <a:pt x="427463" y="18957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78" name="자유형 64">
              <a:extLst>
                <a:ext uri="{FF2B5EF4-FFF2-40B4-BE49-F238E27FC236}">
                  <a16:creationId xmlns:a16="http://schemas.microsoft.com/office/drawing/2014/main" id="{12A6CA2F-16F4-40DF-94DD-76D465CDCAE0}"/>
                </a:ext>
              </a:extLst>
            </p:cNvPr>
            <p:cNvSpPr/>
            <p:nvPr/>
          </p:nvSpPr>
          <p:spPr>
            <a:xfrm>
              <a:off x="4642021" y="3846772"/>
              <a:ext cx="341478" cy="189571"/>
            </a:xfrm>
            <a:custGeom>
              <a:avLst/>
              <a:gdLst>
                <a:gd name="connsiteX0" fmla="*/ 0 w 427463"/>
                <a:gd name="connsiteY0" fmla="*/ 178420 h 189571"/>
                <a:gd name="connsiteX1" fmla="*/ 70624 w 427463"/>
                <a:gd name="connsiteY1" fmla="*/ 0 h 189571"/>
                <a:gd name="connsiteX2" fmla="*/ 356839 w 427463"/>
                <a:gd name="connsiteY2" fmla="*/ 0 h 189571"/>
                <a:gd name="connsiteX3" fmla="*/ 427463 w 427463"/>
                <a:gd name="connsiteY3" fmla="*/ 189571 h 18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463" h="189571">
                  <a:moveTo>
                    <a:pt x="0" y="178420"/>
                  </a:moveTo>
                  <a:lnTo>
                    <a:pt x="70624" y="0"/>
                  </a:lnTo>
                  <a:lnTo>
                    <a:pt x="356839" y="0"/>
                  </a:lnTo>
                  <a:lnTo>
                    <a:pt x="427463" y="18957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cxnSp>
          <p:nvCxnSpPr>
            <p:cNvPr id="79" name="직선 연결선[R] 67">
              <a:extLst>
                <a:ext uri="{FF2B5EF4-FFF2-40B4-BE49-F238E27FC236}">
                  <a16:creationId xmlns:a16="http://schemas.microsoft.com/office/drawing/2014/main" id="{10036F1D-69BB-4024-9CAF-F3C23255E940}"/>
                </a:ext>
              </a:extLst>
            </p:cNvPr>
            <p:cNvCxnSpPr>
              <a:cxnSpLocks/>
              <a:endCxn id="72" idx="2"/>
            </p:cNvCxnSpPr>
            <p:nvPr/>
          </p:nvCxnSpPr>
          <p:spPr>
            <a:xfrm flipH="1">
              <a:off x="3228120" y="3845855"/>
              <a:ext cx="146686" cy="38702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[R] 73">
              <a:extLst>
                <a:ext uri="{FF2B5EF4-FFF2-40B4-BE49-F238E27FC236}">
                  <a16:creationId xmlns:a16="http://schemas.microsoft.com/office/drawing/2014/main" id="{498D7F4E-B9A6-410B-82B7-A2A06775794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14428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직선 연결선[R] 74">
              <a:extLst>
                <a:ext uri="{FF2B5EF4-FFF2-40B4-BE49-F238E27FC236}">
                  <a16:creationId xmlns:a16="http://schemas.microsoft.com/office/drawing/2014/main" id="{B92D3D9D-3FEB-4845-84C4-ED91DA0F61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98019" y="3845855"/>
              <a:ext cx="103984" cy="2665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직선 연결선[R] 77">
              <a:extLst>
                <a:ext uri="{FF2B5EF4-FFF2-40B4-BE49-F238E27FC236}">
                  <a16:creationId xmlns:a16="http://schemas.microsoft.com/office/drawing/2014/main" id="{86CF0657-327D-46AD-8BA8-EB1F2D0EBE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88138" y="3953600"/>
              <a:ext cx="91714" cy="2812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[R] 79">
              <a:extLst>
                <a:ext uri="{FF2B5EF4-FFF2-40B4-BE49-F238E27FC236}">
                  <a16:creationId xmlns:a16="http://schemas.microsoft.com/office/drawing/2014/main" id="{5C3FB270-A569-42BD-B598-543F907FC1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18269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[R] 81">
              <a:extLst>
                <a:ext uri="{FF2B5EF4-FFF2-40B4-BE49-F238E27FC236}">
                  <a16:creationId xmlns:a16="http://schemas.microsoft.com/office/drawing/2014/main" id="{C7F11489-5614-4F09-A876-FCECF092F26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89537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[R] 82">
              <a:extLst>
                <a:ext uri="{FF2B5EF4-FFF2-40B4-BE49-F238E27FC236}">
                  <a16:creationId xmlns:a16="http://schemas.microsoft.com/office/drawing/2014/main" id="{C12A142E-0390-4BC7-B045-E76264B699D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73600" y="3845855"/>
              <a:ext cx="98648" cy="2848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[R] 83">
              <a:extLst>
                <a:ext uri="{FF2B5EF4-FFF2-40B4-BE49-F238E27FC236}">
                  <a16:creationId xmlns:a16="http://schemas.microsoft.com/office/drawing/2014/main" id="{97ABE5AC-A87E-4AF7-9F03-4B9E7FCD48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73409" y="3953600"/>
              <a:ext cx="91714" cy="2812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A31BACFE-08BE-4DA9-B5EE-11A15EAF280E}"/>
                </a:ext>
              </a:extLst>
            </p:cNvPr>
            <p:cNvSpPr/>
            <p:nvPr/>
          </p:nvSpPr>
          <p:spPr>
            <a:xfrm>
              <a:off x="2264614" y="3834020"/>
              <a:ext cx="822661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000"/>
                <a:t>reset_driver</a:t>
              </a:r>
              <a:endParaRPr lang="ko-Kore-KR" altLang="en-US" sz="1000" dirty="0"/>
            </a:p>
          </p:txBody>
        </p: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E32DEE41-80DF-451A-8C4D-631745D437FA}"/>
                </a:ext>
              </a:extLst>
            </p:cNvPr>
            <p:cNvSpPr/>
            <p:nvPr/>
          </p:nvSpPr>
          <p:spPr>
            <a:xfrm>
              <a:off x="3469981" y="3834020"/>
              <a:ext cx="1210588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000"/>
                <a:t>set_profile_register</a:t>
              </a:r>
              <a:endParaRPr lang="ko-Kore-KR" altLang="en-US" sz="1000" dirty="0"/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6EF03172-6A70-43B6-A1B6-1F7FE8F0E046}"/>
                </a:ext>
              </a:extLst>
            </p:cNvPr>
            <p:cNvSpPr/>
            <p:nvPr/>
          </p:nvSpPr>
          <p:spPr>
            <a:xfrm>
              <a:off x="4938941" y="3834020"/>
              <a:ext cx="121058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000"/>
                <a:t>set_profile_register</a:t>
              </a:r>
              <a:endParaRPr lang="ko-Kore-KR" altLang="en-US" sz="1000" dirty="0"/>
            </a:p>
          </p:txBody>
        </p:sp>
        <p:cxnSp>
          <p:nvCxnSpPr>
            <p:cNvPr id="92" name="직선 연결선[R] 103">
              <a:extLst>
                <a:ext uri="{FF2B5EF4-FFF2-40B4-BE49-F238E27FC236}">
                  <a16:creationId xmlns:a16="http://schemas.microsoft.com/office/drawing/2014/main" id="{6A2E9E18-6029-420B-B008-0D4E0E9477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756313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직선 연결선[R] 104">
              <a:extLst>
                <a:ext uri="{FF2B5EF4-FFF2-40B4-BE49-F238E27FC236}">
                  <a16:creationId xmlns:a16="http://schemas.microsoft.com/office/drawing/2014/main" id="{83DE29F4-0843-4991-BE63-4D4059741B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99452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직선 연결선[R] 105">
              <a:extLst>
                <a:ext uri="{FF2B5EF4-FFF2-40B4-BE49-F238E27FC236}">
                  <a16:creationId xmlns:a16="http://schemas.microsoft.com/office/drawing/2014/main" id="{C1BA6220-FCCA-4052-901C-FD68C60867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27581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직선 연결선[R] 106">
              <a:extLst>
                <a:ext uri="{FF2B5EF4-FFF2-40B4-BE49-F238E27FC236}">
                  <a16:creationId xmlns:a16="http://schemas.microsoft.com/office/drawing/2014/main" id="{03F15C78-6A24-48AE-A23A-B9277EEF73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136433" y="3845855"/>
              <a:ext cx="114257" cy="3312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직선 연결선[R] 107">
              <a:extLst>
                <a:ext uri="{FF2B5EF4-FFF2-40B4-BE49-F238E27FC236}">
                  <a16:creationId xmlns:a16="http://schemas.microsoft.com/office/drawing/2014/main" id="{7DA9E23E-80A5-4E6D-A642-A346B3329EA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974982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직선 연결선[R] 108">
              <a:extLst>
                <a:ext uri="{FF2B5EF4-FFF2-40B4-BE49-F238E27FC236}">
                  <a16:creationId xmlns:a16="http://schemas.microsoft.com/office/drawing/2014/main" id="{76649121-A06C-470B-B896-D3A7277075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18121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직선 연결선[R] 109">
              <a:extLst>
                <a:ext uri="{FF2B5EF4-FFF2-40B4-BE49-F238E27FC236}">
                  <a16:creationId xmlns:a16="http://schemas.microsoft.com/office/drawing/2014/main" id="{F53760FD-56D1-416E-8908-BCD4B59F63D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46250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직선 연결선[R] 110">
              <a:extLst>
                <a:ext uri="{FF2B5EF4-FFF2-40B4-BE49-F238E27FC236}">
                  <a16:creationId xmlns:a16="http://schemas.microsoft.com/office/drawing/2014/main" id="{C1703BB0-93AA-40F6-8A83-B2143070B4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88960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직선 연결선[R] 111">
              <a:extLst>
                <a:ext uri="{FF2B5EF4-FFF2-40B4-BE49-F238E27FC236}">
                  <a16:creationId xmlns:a16="http://schemas.microsoft.com/office/drawing/2014/main" id="{66E64EB7-3D37-4682-8157-D049F4CD02C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332099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직선 연결선[R] 112">
              <a:extLst>
                <a:ext uri="{FF2B5EF4-FFF2-40B4-BE49-F238E27FC236}">
                  <a16:creationId xmlns:a16="http://schemas.microsoft.com/office/drawing/2014/main" id="{1BE5E0B0-4183-40BD-A96F-068153B6B6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260228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직선 연결선[R] 113">
              <a:extLst>
                <a:ext uri="{FF2B5EF4-FFF2-40B4-BE49-F238E27FC236}">
                  <a16:creationId xmlns:a16="http://schemas.microsoft.com/office/drawing/2014/main" id="{1FAD2CDD-8471-4CDB-82F2-BB07B3A24C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407629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직선 연결선[R] 114">
              <a:extLst>
                <a:ext uri="{FF2B5EF4-FFF2-40B4-BE49-F238E27FC236}">
                  <a16:creationId xmlns:a16="http://schemas.microsoft.com/office/drawing/2014/main" id="{A11ECAC5-360A-4383-94CD-1D75149C8D5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550768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직선 연결선[R] 115">
              <a:extLst>
                <a:ext uri="{FF2B5EF4-FFF2-40B4-BE49-F238E27FC236}">
                  <a16:creationId xmlns:a16="http://schemas.microsoft.com/office/drawing/2014/main" id="{12DF3F2D-1A96-4E06-9982-AAFCC748782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478897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직선 연결선[R] 116">
              <a:extLst>
                <a:ext uri="{FF2B5EF4-FFF2-40B4-BE49-F238E27FC236}">
                  <a16:creationId xmlns:a16="http://schemas.microsoft.com/office/drawing/2014/main" id="{02B5F547-A546-4448-B74C-3C66B3504E6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86782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직선 연결선[R] 117">
              <a:extLst>
                <a:ext uri="{FF2B5EF4-FFF2-40B4-BE49-F238E27FC236}">
                  <a16:creationId xmlns:a16="http://schemas.microsoft.com/office/drawing/2014/main" id="{C6F57020-87B2-4510-81B8-CDF020479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14911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직선 연결선[R] 118">
              <a:extLst>
                <a:ext uri="{FF2B5EF4-FFF2-40B4-BE49-F238E27FC236}">
                  <a16:creationId xmlns:a16="http://schemas.microsoft.com/office/drawing/2014/main" id="{E248E775-8307-45D8-8057-6E6DC8A84CD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757621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직선 연결선[R] 119">
              <a:extLst>
                <a:ext uri="{FF2B5EF4-FFF2-40B4-BE49-F238E27FC236}">
                  <a16:creationId xmlns:a16="http://schemas.microsoft.com/office/drawing/2014/main" id="{4B7A883F-FE30-40DE-B6D4-6FB5524CA1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900760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직선 연결선[R] 120">
              <a:extLst>
                <a:ext uri="{FF2B5EF4-FFF2-40B4-BE49-F238E27FC236}">
                  <a16:creationId xmlns:a16="http://schemas.microsoft.com/office/drawing/2014/main" id="{8EC7F8F9-883E-4626-9EDC-80E7DD8E725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828889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직선 연결선[R] 121">
              <a:extLst>
                <a:ext uri="{FF2B5EF4-FFF2-40B4-BE49-F238E27FC236}">
                  <a16:creationId xmlns:a16="http://schemas.microsoft.com/office/drawing/2014/main" id="{5F09A89A-E121-4745-B358-698F57C0860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976290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직선 연결선[R] 124">
              <a:extLst>
                <a:ext uri="{FF2B5EF4-FFF2-40B4-BE49-F238E27FC236}">
                  <a16:creationId xmlns:a16="http://schemas.microsoft.com/office/drawing/2014/main" id="{0ADB955B-AB7E-4B88-AE1C-5690CA5DCB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39585" y="3953600"/>
              <a:ext cx="91714" cy="2812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자유형 102">
              <a:extLst>
                <a:ext uri="{FF2B5EF4-FFF2-40B4-BE49-F238E27FC236}">
                  <a16:creationId xmlns:a16="http://schemas.microsoft.com/office/drawing/2014/main" id="{6F5CAFAF-9FA1-4FED-A7F3-FB334C52CFEC}"/>
                </a:ext>
              </a:extLst>
            </p:cNvPr>
            <p:cNvSpPr/>
            <p:nvPr/>
          </p:nvSpPr>
          <p:spPr>
            <a:xfrm>
              <a:off x="9065320" y="3846088"/>
              <a:ext cx="2065979" cy="186538"/>
            </a:xfrm>
            <a:custGeom>
              <a:avLst/>
              <a:gdLst>
                <a:gd name="connsiteX0" fmla="*/ 0 w 1455725"/>
                <a:gd name="connsiteY0" fmla="*/ 186538 h 186538"/>
                <a:gd name="connsiteX1" fmla="*/ 73152 w 1455725"/>
                <a:gd name="connsiteY1" fmla="*/ 0 h 186538"/>
                <a:gd name="connsiteX2" fmla="*/ 1455725 w 1455725"/>
                <a:gd name="connsiteY2" fmla="*/ 0 h 18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5725" h="186538">
                  <a:moveTo>
                    <a:pt x="0" y="186538"/>
                  </a:moveTo>
                  <a:lnTo>
                    <a:pt x="73152" y="0"/>
                  </a:lnTo>
                  <a:lnTo>
                    <a:pt x="145572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41" name="자유형 57">
              <a:extLst>
                <a:ext uri="{FF2B5EF4-FFF2-40B4-BE49-F238E27FC236}">
                  <a16:creationId xmlns:a16="http://schemas.microsoft.com/office/drawing/2014/main" id="{8298791A-D6C4-4D3F-950A-A2E8DF949B1E}"/>
                </a:ext>
              </a:extLst>
            </p:cNvPr>
            <p:cNvSpPr/>
            <p:nvPr/>
          </p:nvSpPr>
          <p:spPr>
            <a:xfrm rot="10800000">
              <a:off x="6456675" y="4042388"/>
              <a:ext cx="1136573" cy="194553"/>
            </a:xfrm>
            <a:custGeom>
              <a:avLst/>
              <a:gdLst>
                <a:gd name="connsiteX0" fmla="*/ 0 w 1050588"/>
                <a:gd name="connsiteY0" fmla="*/ 186771 h 194553"/>
                <a:gd name="connsiteX1" fmla="*/ 77822 w 1050588"/>
                <a:gd name="connsiteY1" fmla="*/ 0 h 194553"/>
                <a:gd name="connsiteX2" fmla="*/ 774322 w 1050588"/>
                <a:gd name="connsiteY2" fmla="*/ 0 h 194553"/>
                <a:gd name="connsiteX3" fmla="*/ 964984 w 1050588"/>
                <a:gd name="connsiteY3" fmla="*/ 0 h 194553"/>
                <a:gd name="connsiteX4" fmla="*/ 1050588 w 1050588"/>
                <a:gd name="connsiteY4" fmla="*/ 194553 h 194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0588" h="194553">
                  <a:moveTo>
                    <a:pt x="0" y="186771"/>
                  </a:moveTo>
                  <a:lnTo>
                    <a:pt x="77822" y="0"/>
                  </a:lnTo>
                  <a:lnTo>
                    <a:pt x="774322" y="0"/>
                  </a:lnTo>
                  <a:lnTo>
                    <a:pt x="964984" y="0"/>
                  </a:lnTo>
                  <a:lnTo>
                    <a:pt x="1050588" y="19455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42" name="자유형 59">
              <a:extLst>
                <a:ext uri="{FF2B5EF4-FFF2-40B4-BE49-F238E27FC236}">
                  <a16:creationId xmlns:a16="http://schemas.microsoft.com/office/drawing/2014/main" id="{8B076F9D-0249-40F2-BEA1-860C8844E3A2}"/>
                </a:ext>
              </a:extLst>
            </p:cNvPr>
            <p:cNvSpPr/>
            <p:nvPr/>
          </p:nvSpPr>
          <p:spPr>
            <a:xfrm rot="10800000">
              <a:off x="6115197" y="4043305"/>
              <a:ext cx="341478" cy="189571"/>
            </a:xfrm>
            <a:custGeom>
              <a:avLst/>
              <a:gdLst>
                <a:gd name="connsiteX0" fmla="*/ 0 w 427463"/>
                <a:gd name="connsiteY0" fmla="*/ 178420 h 189571"/>
                <a:gd name="connsiteX1" fmla="*/ 70624 w 427463"/>
                <a:gd name="connsiteY1" fmla="*/ 0 h 189571"/>
                <a:gd name="connsiteX2" fmla="*/ 356839 w 427463"/>
                <a:gd name="connsiteY2" fmla="*/ 0 h 189571"/>
                <a:gd name="connsiteX3" fmla="*/ 427463 w 427463"/>
                <a:gd name="connsiteY3" fmla="*/ 189571 h 18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463" h="189571">
                  <a:moveTo>
                    <a:pt x="0" y="178420"/>
                  </a:moveTo>
                  <a:lnTo>
                    <a:pt x="70624" y="0"/>
                  </a:lnTo>
                  <a:lnTo>
                    <a:pt x="356839" y="0"/>
                  </a:lnTo>
                  <a:lnTo>
                    <a:pt x="427463" y="18957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43" name="자유형 62">
              <a:extLst>
                <a:ext uri="{FF2B5EF4-FFF2-40B4-BE49-F238E27FC236}">
                  <a16:creationId xmlns:a16="http://schemas.microsoft.com/office/drawing/2014/main" id="{EA306B99-01B8-42F4-85AB-6E57EDF0CF62}"/>
                </a:ext>
              </a:extLst>
            </p:cNvPr>
            <p:cNvSpPr/>
            <p:nvPr/>
          </p:nvSpPr>
          <p:spPr>
            <a:xfrm>
              <a:off x="6456675" y="3845855"/>
              <a:ext cx="1136573" cy="194553"/>
            </a:xfrm>
            <a:custGeom>
              <a:avLst/>
              <a:gdLst>
                <a:gd name="connsiteX0" fmla="*/ 0 w 1050588"/>
                <a:gd name="connsiteY0" fmla="*/ 186771 h 194553"/>
                <a:gd name="connsiteX1" fmla="*/ 77822 w 1050588"/>
                <a:gd name="connsiteY1" fmla="*/ 0 h 194553"/>
                <a:gd name="connsiteX2" fmla="*/ 774322 w 1050588"/>
                <a:gd name="connsiteY2" fmla="*/ 0 h 194553"/>
                <a:gd name="connsiteX3" fmla="*/ 964984 w 1050588"/>
                <a:gd name="connsiteY3" fmla="*/ 0 h 194553"/>
                <a:gd name="connsiteX4" fmla="*/ 1050588 w 1050588"/>
                <a:gd name="connsiteY4" fmla="*/ 194553 h 194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0588" h="194553">
                  <a:moveTo>
                    <a:pt x="0" y="186771"/>
                  </a:moveTo>
                  <a:lnTo>
                    <a:pt x="77822" y="0"/>
                  </a:lnTo>
                  <a:lnTo>
                    <a:pt x="774322" y="0"/>
                  </a:lnTo>
                  <a:lnTo>
                    <a:pt x="964984" y="0"/>
                  </a:lnTo>
                  <a:lnTo>
                    <a:pt x="1050588" y="19455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44" name="자유형 64">
              <a:extLst>
                <a:ext uri="{FF2B5EF4-FFF2-40B4-BE49-F238E27FC236}">
                  <a16:creationId xmlns:a16="http://schemas.microsoft.com/office/drawing/2014/main" id="{2129DB65-49E3-445B-A4E3-83E1CB564FCA}"/>
                </a:ext>
              </a:extLst>
            </p:cNvPr>
            <p:cNvSpPr/>
            <p:nvPr/>
          </p:nvSpPr>
          <p:spPr>
            <a:xfrm>
              <a:off x="6115198" y="3846772"/>
              <a:ext cx="341478" cy="189571"/>
            </a:xfrm>
            <a:custGeom>
              <a:avLst/>
              <a:gdLst>
                <a:gd name="connsiteX0" fmla="*/ 0 w 427463"/>
                <a:gd name="connsiteY0" fmla="*/ 178420 h 189571"/>
                <a:gd name="connsiteX1" fmla="*/ 70624 w 427463"/>
                <a:gd name="connsiteY1" fmla="*/ 0 h 189571"/>
                <a:gd name="connsiteX2" fmla="*/ 356839 w 427463"/>
                <a:gd name="connsiteY2" fmla="*/ 0 h 189571"/>
                <a:gd name="connsiteX3" fmla="*/ 427463 w 427463"/>
                <a:gd name="connsiteY3" fmla="*/ 189571 h 18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463" h="189571">
                  <a:moveTo>
                    <a:pt x="0" y="178420"/>
                  </a:moveTo>
                  <a:lnTo>
                    <a:pt x="70624" y="0"/>
                  </a:lnTo>
                  <a:lnTo>
                    <a:pt x="356839" y="0"/>
                  </a:lnTo>
                  <a:lnTo>
                    <a:pt x="427463" y="18957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cxnSp>
          <p:nvCxnSpPr>
            <p:cNvPr id="145" name="직선 연결선[R] 79">
              <a:extLst>
                <a:ext uri="{FF2B5EF4-FFF2-40B4-BE49-F238E27FC236}">
                  <a16:creationId xmlns:a16="http://schemas.microsoft.com/office/drawing/2014/main" id="{E0C2B5FC-57B0-42D4-A37E-40E9231D43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91446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직선 연결선[R] 81">
              <a:extLst>
                <a:ext uri="{FF2B5EF4-FFF2-40B4-BE49-F238E27FC236}">
                  <a16:creationId xmlns:a16="http://schemas.microsoft.com/office/drawing/2014/main" id="{2572E285-4D38-429B-AEC8-8269A7090B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62714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직선 연결선[R] 82">
              <a:extLst>
                <a:ext uri="{FF2B5EF4-FFF2-40B4-BE49-F238E27FC236}">
                  <a16:creationId xmlns:a16="http://schemas.microsoft.com/office/drawing/2014/main" id="{A1E8A576-1F32-4342-BCB8-DC9DDD736E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46777" y="3845855"/>
              <a:ext cx="98648" cy="2848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직선 연결선[R] 83">
              <a:extLst>
                <a:ext uri="{FF2B5EF4-FFF2-40B4-BE49-F238E27FC236}">
                  <a16:creationId xmlns:a16="http://schemas.microsoft.com/office/drawing/2014/main" id="{4130ED8C-11BF-40F4-8CED-7CC90A475B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46586" y="3953600"/>
              <a:ext cx="91714" cy="2812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직사각형 148">
              <a:extLst>
                <a:ext uri="{FF2B5EF4-FFF2-40B4-BE49-F238E27FC236}">
                  <a16:creationId xmlns:a16="http://schemas.microsoft.com/office/drawing/2014/main" id="{C2E5A7A7-78A6-460F-8F7C-F4AB734E21F0}"/>
                </a:ext>
              </a:extLst>
            </p:cNvPr>
            <p:cNvSpPr/>
            <p:nvPr/>
          </p:nvSpPr>
          <p:spPr>
            <a:xfrm>
              <a:off x="6412118" y="3834020"/>
              <a:ext cx="121058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000"/>
                <a:t>set_profile_pin</a:t>
              </a:r>
              <a:endParaRPr lang="ko-Kore-KR" altLang="en-US" sz="1000" dirty="0"/>
            </a:p>
          </p:txBody>
        </p:sp>
        <p:sp>
          <p:nvSpPr>
            <p:cNvPr id="150" name="자유형 57">
              <a:extLst>
                <a:ext uri="{FF2B5EF4-FFF2-40B4-BE49-F238E27FC236}">
                  <a16:creationId xmlns:a16="http://schemas.microsoft.com/office/drawing/2014/main" id="{52567259-A66E-4CE0-861D-ABBD5A116150}"/>
                </a:ext>
              </a:extLst>
            </p:cNvPr>
            <p:cNvSpPr/>
            <p:nvPr/>
          </p:nvSpPr>
          <p:spPr>
            <a:xfrm rot="10800000">
              <a:off x="7932940" y="4042388"/>
              <a:ext cx="1136573" cy="194553"/>
            </a:xfrm>
            <a:custGeom>
              <a:avLst/>
              <a:gdLst>
                <a:gd name="connsiteX0" fmla="*/ 0 w 1050588"/>
                <a:gd name="connsiteY0" fmla="*/ 186771 h 194553"/>
                <a:gd name="connsiteX1" fmla="*/ 77822 w 1050588"/>
                <a:gd name="connsiteY1" fmla="*/ 0 h 194553"/>
                <a:gd name="connsiteX2" fmla="*/ 774322 w 1050588"/>
                <a:gd name="connsiteY2" fmla="*/ 0 h 194553"/>
                <a:gd name="connsiteX3" fmla="*/ 964984 w 1050588"/>
                <a:gd name="connsiteY3" fmla="*/ 0 h 194553"/>
                <a:gd name="connsiteX4" fmla="*/ 1050588 w 1050588"/>
                <a:gd name="connsiteY4" fmla="*/ 194553 h 194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0588" h="194553">
                  <a:moveTo>
                    <a:pt x="0" y="186771"/>
                  </a:moveTo>
                  <a:lnTo>
                    <a:pt x="77822" y="0"/>
                  </a:lnTo>
                  <a:lnTo>
                    <a:pt x="774322" y="0"/>
                  </a:lnTo>
                  <a:lnTo>
                    <a:pt x="964984" y="0"/>
                  </a:lnTo>
                  <a:lnTo>
                    <a:pt x="1050588" y="19455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1" name="자유형 59">
              <a:extLst>
                <a:ext uri="{FF2B5EF4-FFF2-40B4-BE49-F238E27FC236}">
                  <a16:creationId xmlns:a16="http://schemas.microsoft.com/office/drawing/2014/main" id="{FB6E4D3F-27F9-4B29-9EC8-474DEBFFB027}"/>
                </a:ext>
              </a:extLst>
            </p:cNvPr>
            <p:cNvSpPr/>
            <p:nvPr/>
          </p:nvSpPr>
          <p:spPr>
            <a:xfrm rot="10800000">
              <a:off x="7591462" y="4043305"/>
              <a:ext cx="341478" cy="189571"/>
            </a:xfrm>
            <a:custGeom>
              <a:avLst/>
              <a:gdLst>
                <a:gd name="connsiteX0" fmla="*/ 0 w 427463"/>
                <a:gd name="connsiteY0" fmla="*/ 178420 h 189571"/>
                <a:gd name="connsiteX1" fmla="*/ 70624 w 427463"/>
                <a:gd name="connsiteY1" fmla="*/ 0 h 189571"/>
                <a:gd name="connsiteX2" fmla="*/ 356839 w 427463"/>
                <a:gd name="connsiteY2" fmla="*/ 0 h 189571"/>
                <a:gd name="connsiteX3" fmla="*/ 427463 w 427463"/>
                <a:gd name="connsiteY3" fmla="*/ 189571 h 18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463" h="189571">
                  <a:moveTo>
                    <a:pt x="0" y="178420"/>
                  </a:moveTo>
                  <a:lnTo>
                    <a:pt x="70624" y="0"/>
                  </a:lnTo>
                  <a:lnTo>
                    <a:pt x="356839" y="0"/>
                  </a:lnTo>
                  <a:lnTo>
                    <a:pt x="427463" y="18957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2" name="자유형 62">
              <a:extLst>
                <a:ext uri="{FF2B5EF4-FFF2-40B4-BE49-F238E27FC236}">
                  <a16:creationId xmlns:a16="http://schemas.microsoft.com/office/drawing/2014/main" id="{4C8BEEB4-6A9F-4D32-8EBB-B08B499A2035}"/>
                </a:ext>
              </a:extLst>
            </p:cNvPr>
            <p:cNvSpPr/>
            <p:nvPr/>
          </p:nvSpPr>
          <p:spPr>
            <a:xfrm>
              <a:off x="7932940" y="3845855"/>
              <a:ext cx="1136573" cy="194553"/>
            </a:xfrm>
            <a:custGeom>
              <a:avLst/>
              <a:gdLst>
                <a:gd name="connsiteX0" fmla="*/ 0 w 1050588"/>
                <a:gd name="connsiteY0" fmla="*/ 186771 h 194553"/>
                <a:gd name="connsiteX1" fmla="*/ 77822 w 1050588"/>
                <a:gd name="connsiteY1" fmla="*/ 0 h 194553"/>
                <a:gd name="connsiteX2" fmla="*/ 774322 w 1050588"/>
                <a:gd name="connsiteY2" fmla="*/ 0 h 194553"/>
                <a:gd name="connsiteX3" fmla="*/ 964984 w 1050588"/>
                <a:gd name="connsiteY3" fmla="*/ 0 h 194553"/>
                <a:gd name="connsiteX4" fmla="*/ 1050588 w 1050588"/>
                <a:gd name="connsiteY4" fmla="*/ 194553 h 194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0588" h="194553">
                  <a:moveTo>
                    <a:pt x="0" y="186771"/>
                  </a:moveTo>
                  <a:lnTo>
                    <a:pt x="77822" y="0"/>
                  </a:lnTo>
                  <a:lnTo>
                    <a:pt x="774322" y="0"/>
                  </a:lnTo>
                  <a:lnTo>
                    <a:pt x="964984" y="0"/>
                  </a:lnTo>
                  <a:lnTo>
                    <a:pt x="1050588" y="194553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3" name="자유형 64">
              <a:extLst>
                <a:ext uri="{FF2B5EF4-FFF2-40B4-BE49-F238E27FC236}">
                  <a16:creationId xmlns:a16="http://schemas.microsoft.com/office/drawing/2014/main" id="{FC851FD9-E1BA-4356-9454-CF10195DA9D2}"/>
                </a:ext>
              </a:extLst>
            </p:cNvPr>
            <p:cNvSpPr/>
            <p:nvPr/>
          </p:nvSpPr>
          <p:spPr>
            <a:xfrm>
              <a:off x="7591463" y="3846772"/>
              <a:ext cx="341478" cy="189571"/>
            </a:xfrm>
            <a:custGeom>
              <a:avLst/>
              <a:gdLst>
                <a:gd name="connsiteX0" fmla="*/ 0 w 427463"/>
                <a:gd name="connsiteY0" fmla="*/ 178420 h 189571"/>
                <a:gd name="connsiteX1" fmla="*/ 70624 w 427463"/>
                <a:gd name="connsiteY1" fmla="*/ 0 h 189571"/>
                <a:gd name="connsiteX2" fmla="*/ 356839 w 427463"/>
                <a:gd name="connsiteY2" fmla="*/ 0 h 189571"/>
                <a:gd name="connsiteX3" fmla="*/ 427463 w 427463"/>
                <a:gd name="connsiteY3" fmla="*/ 189571 h 18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463" h="189571">
                  <a:moveTo>
                    <a:pt x="0" y="178420"/>
                  </a:moveTo>
                  <a:lnTo>
                    <a:pt x="70624" y="0"/>
                  </a:lnTo>
                  <a:lnTo>
                    <a:pt x="356839" y="0"/>
                  </a:lnTo>
                  <a:lnTo>
                    <a:pt x="427463" y="18957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cxnSp>
          <p:nvCxnSpPr>
            <p:cNvPr id="154" name="직선 연결선[R] 79">
              <a:extLst>
                <a:ext uri="{FF2B5EF4-FFF2-40B4-BE49-F238E27FC236}">
                  <a16:creationId xmlns:a16="http://schemas.microsoft.com/office/drawing/2014/main" id="{07D69863-86A5-4AED-8744-22943DD63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67711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[R] 81">
              <a:extLst>
                <a:ext uri="{FF2B5EF4-FFF2-40B4-BE49-F238E27FC236}">
                  <a16:creationId xmlns:a16="http://schemas.microsoft.com/office/drawing/2014/main" id="{F9CCCEEC-7AF0-4DC1-9E86-2212DC3258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38979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[R] 82">
              <a:extLst>
                <a:ext uri="{FF2B5EF4-FFF2-40B4-BE49-F238E27FC236}">
                  <a16:creationId xmlns:a16="http://schemas.microsoft.com/office/drawing/2014/main" id="{FA0C2864-7499-4662-9F5E-9783A19DCA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23042" y="3845855"/>
              <a:ext cx="98648" cy="2848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[R] 83">
              <a:extLst>
                <a:ext uri="{FF2B5EF4-FFF2-40B4-BE49-F238E27FC236}">
                  <a16:creationId xmlns:a16="http://schemas.microsoft.com/office/drawing/2014/main" id="{E7152757-D7D3-4FDF-BBA3-A9426418EA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22851" y="3953600"/>
              <a:ext cx="91714" cy="2812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8" name="직사각형 157">
              <a:extLst>
                <a:ext uri="{FF2B5EF4-FFF2-40B4-BE49-F238E27FC236}">
                  <a16:creationId xmlns:a16="http://schemas.microsoft.com/office/drawing/2014/main" id="{788164AE-15AC-48F4-A0CD-94EF88620E99}"/>
                </a:ext>
              </a:extLst>
            </p:cNvPr>
            <p:cNvSpPr/>
            <p:nvPr/>
          </p:nvSpPr>
          <p:spPr>
            <a:xfrm>
              <a:off x="7888383" y="3834020"/>
              <a:ext cx="121058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en-US" sz="1000"/>
                <a:t>auto_start</a:t>
              </a:r>
              <a:endParaRPr lang="ko-Kore-KR" altLang="en-US" sz="1000" dirty="0"/>
            </a:p>
          </p:txBody>
        </p:sp>
        <p:cxnSp>
          <p:nvCxnSpPr>
            <p:cNvPr id="159" name="직선 연결선[R] 103">
              <a:extLst>
                <a:ext uri="{FF2B5EF4-FFF2-40B4-BE49-F238E27FC236}">
                  <a16:creationId xmlns:a16="http://schemas.microsoft.com/office/drawing/2014/main" id="{4829DEF6-3435-4C0D-A216-5AFCD99566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22944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[R] 104">
              <a:extLst>
                <a:ext uri="{FF2B5EF4-FFF2-40B4-BE49-F238E27FC236}">
                  <a16:creationId xmlns:a16="http://schemas.microsoft.com/office/drawing/2014/main" id="{7FE4640F-3A97-45AB-B436-0D81ED07BD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466083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[R] 105">
              <a:extLst>
                <a:ext uri="{FF2B5EF4-FFF2-40B4-BE49-F238E27FC236}">
                  <a16:creationId xmlns:a16="http://schemas.microsoft.com/office/drawing/2014/main" id="{3A204525-4E2C-43B2-AE85-57F9C7245C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94212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[R] 107">
              <a:extLst>
                <a:ext uri="{FF2B5EF4-FFF2-40B4-BE49-F238E27FC236}">
                  <a16:creationId xmlns:a16="http://schemas.microsoft.com/office/drawing/2014/main" id="{C3DACCD7-A338-4862-B41D-914F0AEBE2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541613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[R] 108">
              <a:extLst>
                <a:ext uri="{FF2B5EF4-FFF2-40B4-BE49-F238E27FC236}">
                  <a16:creationId xmlns:a16="http://schemas.microsoft.com/office/drawing/2014/main" id="{18056AB8-86E9-4750-B703-62F92C2735E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684752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[R] 109">
              <a:extLst>
                <a:ext uri="{FF2B5EF4-FFF2-40B4-BE49-F238E27FC236}">
                  <a16:creationId xmlns:a16="http://schemas.microsoft.com/office/drawing/2014/main" id="{F9052560-4FF9-4C80-B9CF-CE9BAE01138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612881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[R] 104">
              <a:extLst>
                <a:ext uri="{FF2B5EF4-FFF2-40B4-BE49-F238E27FC236}">
                  <a16:creationId xmlns:a16="http://schemas.microsoft.com/office/drawing/2014/main" id="{7B914DC4-9A9D-4554-B3D2-1792EDA0C5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53194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[R] 105">
              <a:extLst>
                <a:ext uri="{FF2B5EF4-FFF2-40B4-BE49-F238E27FC236}">
                  <a16:creationId xmlns:a16="http://schemas.microsoft.com/office/drawing/2014/main" id="{5E5D4711-23A8-4A30-9C79-55DF58799B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181323" y="3845855"/>
              <a:ext cx="131646" cy="38702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[R] 106">
              <a:extLst>
                <a:ext uri="{FF2B5EF4-FFF2-40B4-BE49-F238E27FC236}">
                  <a16:creationId xmlns:a16="http://schemas.microsoft.com/office/drawing/2014/main" id="{C1EF7CCC-0A5E-426C-BF21-43F0DF4DE6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97748" y="3845855"/>
              <a:ext cx="88840" cy="257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직선 연결선[R] 79">
              <a:extLst>
                <a:ext uri="{FF2B5EF4-FFF2-40B4-BE49-F238E27FC236}">
                  <a16:creationId xmlns:a16="http://schemas.microsoft.com/office/drawing/2014/main" id="{3FD924EF-7A5C-4C25-AB4E-4A426494C3A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156514" y="4512314"/>
              <a:ext cx="130774" cy="3702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직선 연결선[R] 81">
              <a:extLst>
                <a:ext uri="{FF2B5EF4-FFF2-40B4-BE49-F238E27FC236}">
                  <a16:creationId xmlns:a16="http://schemas.microsoft.com/office/drawing/2014/main" id="{21D7C992-D968-47A5-BBC9-4C0F52DF78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32714" y="4512314"/>
              <a:ext cx="125842" cy="37740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직선 연결선[R] 82">
              <a:extLst>
                <a:ext uri="{FF2B5EF4-FFF2-40B4-BE49-F238E27FC236}">
                  <a16:creationId xmlns:a16="http://schemas.microsoft.com/office/drawing/2014/main" id="{3CE72C31-32B2-41F2-9ABB-B09F5968A65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99364" y="4512314"/>
              <a:ext cx="110257" cy="2988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직선 연결선[R] 83">
              <a:extLst>
                <a:ext uri="{FF2B5EF4-FFF2-40B4-BE49-F238E27FC236}">
                  <a16:creationId xmlns:a16="http://schemas.microsoft.com/office/drawing/2014/main" id="{260333D1-E173-453D-9468-54B45B974C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10782" y="4542053"/>
              <a:ext cx="121957" cy="3454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직선 연결선[R] 82">
              <a:extLst>
                <a:ext uri="{FF2B5EF4-FFF2-40B4-BE49-F238E27FC236}">
                  <a16:creationId xmlns:a16="http://schemas.microsoft.com/office/drawing/2014/main" id="{A95ED8E3-DCD7-4883-BC9F-8B81B8D17A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89877" y="4661116"/>
              <a:ext cx="83344" cy="2238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직선 연결선[R] 79">
              <a:extLst>
                <a:ext uri="{FF2B5EF4-FFF2-40B4-BE49-F238E27FC236}">
                  <a16:creationId xmlns:a16="http://schemas.microsoft.com/office/drawing/2014/main" id="{2875C5C7-5631-4DEC-9C6C-47ED4D8EEC5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04607" y="4512314"/>
              <a:ext cx="130774" cy="3702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직선 연결선[R] 81">
              <a:extLst>
                <a:ext uri="{FF2B5EF4-FFF2-40B4-BE49-F238E27FC236}">
                  <a16:creationId xmlns:a16="http://schemas.microsoft.com/office/drawing/2014/main" id="{FD03F2F6-86FC-4F5B-957D-EEFEE932CB6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80807" y="4512314"/>
              <a:ext cx="125842" cy="37740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직선 연결선[R] 82">
              <a:extLst>
                <a:ext uri="{FF2B5EF4-FFF2-40B4-BE49-F238E27FC236}">
                  <a16:creationId xmlns:a16="http://schemas.microsoft.com/office/drawing/2014/main" id="{DE3A6B1C-6FD4-4C44-A4AB-B581CAFC03A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947457" y="4512314"/>
              <a:ext cx="110257" cy="2988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직선 연결선[R] 83">
              <a:extLst>
                <a:ext uri="{FF2B5EF4-FFF2-40B4-BE49-F238E27FC236}">
                  <a16:creationId xmlns:a16="http://schemas.microsoft.com/office/drawing/2014/main" id="{9A6F437D-AE26-45C0-8A9E-8E38C87F833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8875" y="4542053"/>
              <a:ext cx="121957" cy="3454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직선 연결선[R] 82">
              <a:extLst>
                <a:ext uri="{FF2B5EF4-FFF2-40B4-BE49-F238E27FC236}">
                  <a16:creationId xmlns:a16="http://schemas.microsoft.com/office/drawing/2014/main" id="{A5414F1A-A141-43BC-9089-4CC872B665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237970" y="4661116"/>
              <a:ext cx="83344" cy="2238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직선 연결선[R] 79">
              <a:extLst>
                <a:ext uri="{FF2B5EF4-FFF2-40B4-BE49-F238E27FC236}">
                  <a16:creationId xmlns:a16="http://schemas.microsoft.com/office/drawing/2014/main" id="{3E15CB4D-6D89-4BFD-8DF5-D4A99160F0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850772" y="4512314"/>
              <a:ext cx="130774" cy="3702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직선 연결선[R] 81">
              <a:extLst>
                <a:ext uri="{FF2B5EF4-FFF2-40B4-BE49-F238E27FC236}">
                  <a16:creationId xmlns:a16="http://schemas.microsoft.com/office/drawing/2014/main" id="{0F0FEC7E-63DB-4E05-B50D-A2B352944C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926972" y="4512314"/>
              <a:ext cx="125842" cy="37740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직선 연결선[R] 82">
              <a:extLst>
                <a:ext uri="{FF2B5EF4-FFF2-40B4-BE49-F238E27FC236}">
                  <a16:creationId xmlns:a16="http://schemas.microsoft.com/office/drawing/2014/main" id="{7151A28C-6B15-4DCB-937C-1F4DF2FD97F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807930" y="4512314"/>
              <a:ext cx="95950" cy="26004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직선 연결선[R] 83">
              <a:extLst>
                <a:ext uri="{FF2B5EF4-FFF2-40B4-BE49-F238E27FC236}">
                  <a16:creationId xmlns:a16="http://schemas.microsoft.com/office/drawing/2014/main" id="{0FC4C96A-AA45-43E3-8195-62E8CAE7B2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05041" y="4517599"/>
              <a:ext cx="130590" cy="3698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직선 연결선[R] 82">
              <a:extLst>
                <a:ext uri="{FF2B5EF4-FFF2-40B4-BE49-F238E27FC236}">
                  <a16:creationId xmlns:a16="http://schemas.microsoft.com/office/drawing/2014/main" id="{1180A80A-5CA5-4F58-B647-F6E19C00B07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84135" y="4517599"/>
              <a:ext cx="136781" cy="36735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직선 연결선[R] 79">
              <a:extLst>
                <a:ext uri="{FF2B5EF4-FFF2-40B4-BE49-F238E27FC236}">
                  <a16:creationId xmlns:a16="http://schemas.microsoft.com/office/drawing/2014/main" id="{3D869352-61A5-4F7A-A020-200813E4D0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166470" y="4512314"/>
              <a:ext cx="130774" cy="3702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직선 연결선[R] 81">
              <a:extLst>
                <a:ext uri="{FF2B5EF4-FFF2-40B4-BE49-F238E27FC236}">
                  <a16:creationId xmlns:a16="http://schemas.microsoft.com/office/drawing/2014/main" id="{52779E9A-36DA-4C89-AD92-2B58380A4B2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242670" y="4512314"/>
              <a:ext cx="125842" cy="37740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직선 연결선[R] 83">
              <a:extLst>
                <a:ext uri="{FF2B5EF4-FFF2-40B4-BE49-F238E27FC236}">
                  <a16:creationId xmlns:a16="http://schemas.microsoft.com/office/drawing/2014/main" id="{419F99CF-04EA-424B-AD37-C3A280F6E4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20739" y="4517599"/>
              <a:ext cx="130590" cy="3698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직선 연결선[R] 82">
              <a:extLst>
                <a:ext uri="{FF2B5EF4-FFF2-40B4-BE49-F238E27FC236}">
                  <a16:creationId xmlns:a16="http://schemas.microsoft.com/office/drawing/2014/main" id="{E7D2DD90-8E9C-4D61-89E2-79704821F9F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99833" y="4517599"/>
              <a:ext cx="136781" cy="36735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직선 연결선[R] 124">
              <a:extLst>
                <a:ext uri="{FF2B5EF4-FFF2-40B4-BE49-F238E27FC236}">
                  <a16:creationId xmlns:a16="http://schemas.microsoft.com/office/drawing/2014/main" id="{C8ECAEAF-527F-4090-8B27-E9F921AD8DB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72132" y="4609396"/>
              <a:ext cx="91714" cy="2812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직선 연결선[R] 79">
              <a:extLst>
                <a:ext uri="{FF2B5EF4-FFF2-40B4-BE49-F238E27FC236}">
                  <a16:creationId xmlns:a16="http://schemas.microsoft.com/office/drawing/2014/main" id="{A5C25601-5E37-4407-B4D8-99D04CDB549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84010" y="5089230"/>
              <a:ext cx="130774" cy="3702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직선 연결선[R] 81">
              <a:extLst>
                <a:ext uri="{FF2B5EF4-FFF2-40B4-BE49-F238E27FC236}">
                  <a16:creationId xmlns:a16="http://schemas.microsoft.com/office/drawing/2014/main" id="{61E8170E-E136-4ED8-B139-B36DF71DFCB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60210" y="5089230"/>
              <a:ext cx="125842" cy="37740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직선 연결선[R] 83">
              <a:extLst>
                <a:ext uri="{FF2B5EF4-FFF2-40B4-BE49-F238E27FC236}">
                  <a16:creationId xmlns:a16="http://schemas.microsoft.com/office/drawing/2014/main" id="{B4FE4C7A-7769-4A78-8C13-74DAEE6D4A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38279" y="5094515"/>
              <a:ext cx="130590" cy="3698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직선 연결선[R] 82">
              <a:extLst>
                <a:ext uri="{FF2B5EF4-FFF2-40B4-BE49-F238E27FC236}">
                  <a16:creationId xmlns:a16="http://schemas.microsoft.com/office/drawing/2014/main" id="{63F0497A-6701-4563-8C81-1DC5A09447A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17373" y="5094515"/>
              <a:ext cx="136781" cy="36735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직선 연결선[R] 79">
              <a:extLst>
                <a:ext uri="{FF2B5EF4-FFF2-40B4-BE49-F238E27FC236}">
                  <a16:creationId xmlns:a16="http://schemas.microsoft.com/office/drawing/2014/main" id="{318E864C-BFAB-4ACE-8FDB-CB2F69F422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9708" y="5089230"/>
              <a:ext cx="130774" cy="3702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직선 연결선[R] 81">
              <a:extLst>
                <a:ext uri="{FF2B5EF4-FFF2-40B4-BE49-F238E27FC236}">
                  <a16:creationId xmlns:a16="http://schemas.microsoft.com/office/drawing/2014/main" id="{2A90EFDF-B0D6-4121-9D2E-C9E5C748376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75908" y="5089230"/>
              <a:ext cx="125842" cy="37740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직선 연결선[R] 83">
              <a:extLst>
                <a:ext uri="{FF2B5EF4-FFF2-40B4-BE49-F238E27FC236}">
                  <a16:creationId xmlns:a16="http://schemas.microsoft.com/office/drawing/2014/main" id="{63977164-F7C7-4A0E-8126-8473D5B8EE7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53977" y="5094515"/>
              <a:ext cx="130590" cy="3698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직선 연결선[R] 82">
              <a:extLst>
                <a:ext uri="{FF2B5EF4-FFF2-40B4-BE49-F238E27FC236}">
                  <a16:creationId xmlns:a16="http://schemas.microsoft.com/office/drawing/2014/main" id="{564EB54E-C888-497C-BA20-62AD4B1E24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33071" y="5094515"/>
              <a:ext cx="136781" cy="36735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직선 연결선[R] 81">
              <a:extLst>
                <a:ext uri="{FF2B5EF4-FFF2-40B4-BE49-F238E27FC236}">
                  <a16:creationId xmlns:a16="http://schemas.microsoft.com/office/drawing/2014/main" id="{2B598A20-D720-4819-B43B-E6972B1003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1379" y="5089230"/>
              <a:ext cx="125842" cy="37740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직선 연결선[R] 83">
              <a:extLst>
                <a:ext uri="{FF2B5EF4-FFF2-40B4-BE49-F238E27FC236}">
                  <a16:creationId xmlns:a16="http://schemas.microsoft.com/office/drawing/2014/main" id="{6AA20366-D544-4416-983C-EABA386725B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89448" y="5094515"/>
              <a:ext cx="130590" cy="3698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직선 연결선[R] 82">
              <a:extLst>
                <a:ext uri="{FF2B5EF4-FFF2-40B4-BE49-F238E27FC236}">
                  <a16:creationId xmlns:a16="http://schemas.microsoft.com/office/drawing/2014/main" id="{E40761FF-6A13-4CD2-960E-8E57FE8B01A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68542" y="5094515"/>
              <a:ext cx="136781" cy="36735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직선 연결선[R] 82">
              <a:extLst>
                <a:ext uri="{FF2B5EF4-FFF2-40B4-BE49-F238E27FC236}">
                  <a16:creationId xmlns:a16="http://schemas.microsoft.com/office/drawing/2014/main" id="{608160C3-AB15-487E-9052-4896E6D1EA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41494" y="5094515"/>
              <a:ext cx="136781" cy="36735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직선 연결선[R] 82">
              <a:extLst>
                <a:ext uri="{FF2B5EF4-FFF2-40B4-BE49-F238E27FC236}">
                  <a16:creationId xmlns:a16="http://schemas.microsoft.com/office/drawing/2014/main" id="{49982509-ED86-41B2-845A-4611FAAA7B0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11814" y="5158003"/>
              <a:ext cx="115561" cy="30386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직선 연결선[R] 82">
              <a:extLst>
                <a:ext uri="{FF2B5EF4-FFF2-40B4-BE49-F238E27FC236}">
                  <a16:creationId xmlns:a16="http://schemas.microsoft.com/office/drawing/2014/main" id="{A91CAB78-80CF-4EAD-ABE1-BCAC34607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78432" y="5237378"/>
              <a:ext cx="83868" cy="22449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자유형 142">
              <a:extLst>
                <a:ext uri="{FF2B5EF4-FFF2-40B4-BE49-F238E27FC236}">
                  <a16:creationId xmlns:a16="http://schemas.microsoft.com/office/drawing/2014/main" id="{5CF4C7D7-DC10-479B-892A-70CE60672BE1}"/>
                </a:ext>
              </a:extLst>
            </p:cNvPr>
            <p:cNvSpPr/>
            <p:nvPr/>
          </p:nvSpPr>
          <p:spPr>
            <a:xfrm rot="10800000">
              <a:off x="9062397" y="4697900"/>
              <a:ext cx="427463" cy="189571"/>
            </a:xfrm>
            <a:custGeom>
              <a:avLst/>
              <a:gdLst>
                <a:gd name="connsiteX0" fmla="*/ 0 w 427463"/>
                <a:gd name="connsiteY0" fmla="*/ 178420 h 189571"/>
                <a:gd name="connsiteX1" fmla="*/ 70624 w 427463"/>
                <a:gd name="connsiteY1" fmla="*/ 0 h 189571"/>
                <a:gd name="connsiteX2" fmla="*/ 356839 w 427463"/>
                <a:gd name="connsiteY2" fmla="*/ 0 h 189571"/>
                <a:gd name="connsiteX3" fmla="*/ 427463 w 427463"/>
                <a:gd name="connsiteY3" fmla="*/ 189571 h 18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463" h="189571">
                  <a:moveTo>
                    <a:pt x="0" y="178420"/>
                  </a:moveTo>
                  <a:lnTo>
                    <a:pt x="70624" y="0"/>
                  </a:lnTo>
                  <a:lnTo>
                    <a:pt x="356839" y="0"/>
                  </a:lnTo>
                  <a:lnTo>
                    <a:pt x="427463" y="18957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55" name="자유형 143">
              <a:extLst>
                <a:ext uri="{FF2B5EF4-FFF2-40B4-BE49-F238E27FC236}">
                  <a16:creationId xmlns:a16="http://schemas.microsoft.com/office/drawing/2014/main" id="{15A570AB-D284-426A-ADA5-6E130061F469}"/>
                </a:ext>
              </a:extLst>
            </p:cNvPr>
            <p:cNvSpPr/>
            <p:nvPr/>
          </p:nvSpPr>
          <p:spPr>
            <a:xfrm>
              <a:off x="9062397" y="4517599"/>
              <a:ext cx="427463" cy="189571"/>
            </a:xfrm>
            <a:custGeom>
              <a:avLst/>
              <a:gdLst>
                <a:gd name="connsiteX0" fmla="*/ 0 w 427463"/>
                <a:gd name="connsiteY0" fmla="*/ 178420 h 189571"/>
                <a:gd name="connsiteX1" fmla="*/ 70624 w 427463"/>
                <a:gd name="connsiteY1" fmla="*/ 0 h 189571"/>
                <a:gd name="connsiteX2" fmla="*/ 356839 w 427463"/>
                <a:gd name="connsiteY2" fmla="*/ 0 h 189571"/>
                <a:gd name="connsiteX3" fmla="*/ 427463 w 427463"/>
                <a:gd name="connsiteY3" fmla="*/ 189571 h 18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463" h="189571">
                  <a:moveTo>
                    <a:pt x="0" y="178420"/>
                  </a:moveTo>
                  <a:lnTo>
                    <a:pt x="70624" y="0"/>
                  </a:lnTo>
                  <a:lnTo>
                    <a:pt x="356839" y="0"/>
                  </a:lnTo>
                  <a:lnTo>
                    <a:pt x="427463" y="18957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60" name="자유형 148">
              <a:extLst>
                <a:ext uri="{FF2B5EF4-FFF2-40B4-BE49-F238E27FC236}">
                  <a16:creationId xmlns:a16="http://schemas.microsoft.com/office/drawing/2014/main" id="{E3080E11-01F9-4044-8F47-5E684466CE2B}"/>
                </a:ext>
              </a:extLst>
            </p:cNvPr>
            <p:cNvSpPr/>
            <p:nvPr/>
          </p:nvSpPr>
          <p:spPr>
            <a:xfrm rot="10800000">
              <a:off x="10341129" y="4697900"/>
              <a:ext cx="427463" cy="189571"/>
            </a:xfrm>
            <a:custGeom>
              <a:avLst/>
              <a:gdLst>
                <a:gd name="connsiteX0" fmla="*/ 0 w 427463"/>
                <a:gd name="connsiteY0" fmla="*/ 178420 h 189571"/>
                <a:gd name="connsiteX1" fmla="*/ 70624 w 427463"/>
                <a:gd name="connsiteY1" fmla="*/ 0 h 189571"/>
                <a:gd name="connsiteX2" fmla="*/ 356839 w 427463"/>
                <a:gd name="connsiteY2" fmla="*/ 0 h 189571"/>
                <a:gd name="connsiteX3" fmla="*/ 427463 w 427463"/>
                <a:gd name="connsiteY3" fmla="*/ 189571 h 18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463" h="189571">
                  <a:moveTo>
                    <a:pt x="0" y="178420"/>
                  </a:moveTo>
                  <a:lnTo>
                    <a:pt x="70624" y="0"/>
                  </a:lnTo>
                  <a:lnTo>
                    <a:pt x="356839" y="0"/>
                  </a:lnTo>
                  <a:lnTo>
                    <a:pt x="427463" y="18957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61" name="자유형 149">
              <a:extLst>
                <a:ext uri="{FF2B5EF4-FFF2-40B4-BE49-F238E27FC236}">
                  <a16:creationId xmlns:a16="http://schemas.microsoft.com/office/drawing/2014/main" id="{2A940C25-6B90-4286-B973-BAE0C0E9E403}"/>
                </a:ext>
              </a:extLst>
            </p:cNvPr>
            <p:cNvSpPr/>
            <p:nvPr/>
          </p:nvSpPr>
          <p:spPr>
            <a:xfrm>
              <a:off x="10341129" y="4517599"/>
              <a:ext cx="427463" cy="189571"/>
            </a:xfrm>
            <a:custGeom>
              <a:avLst/>
              <a:gdLst>
                <a:gd name="connsiteX0" fmla="*/ 0 w 427463"/>
                <a:gd name="connsiteY0" fmla="*/ 178420 h 189571"/>
                <a:gd name="connsiteX1" fmla="*/ 70624 w 427463"/>
                <a:gd name="connsiteY1" fmla="*/ 0 h 189571"/>
                <a:gd name="connsiteX2" fmla="*/ 356839 w 427463"/>
                <a:gd name="connsiteY2" fmla="*/ 0 h 189571"/>
                <a:gd name="connsiteX3" fmla="*/ 427463 w 427463"/>
                <a:gd name="connsiteY3" fmla="*/ 189571 h 18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463" h="189571">
                  <a:moveTo>
                    <a:pt x="0" y="178420"/>
                  </a:moveTo>
                  <a:lnTo>
                    <a:pt x="70624" y="0"/>
                  </a:lnTo>
                  <a:lnTo>
                    <a:pt x="356839" y="0"/>
                  </a:lnTo>
                  <a:lnTo>
                    <a:pt x="427463" y="18957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62" name="자유형 150">
              <a:extLst>
                <a:ext uri="{FF2B5EF4-FFF2-40B4-BE49-F238E27FC236}">
                  <a16:creationId xmlns:a16="http://schemas.microsoft.com/office/drawing/2014/main" id="{F7C2958E-281C-4EE0-B3FF-105BB207A750}"/>
                </a:ext>
              </a:extLst>
            </p:cNvPr>
            <p:cNvSpPr/>
            <p:nvPr/>
          </p:nvSpPr>
          <p:spPr>
            <a:xfrm rot="10800000">
              <a:off x="9909466" y="4697900"/>
              <a:ext cx="427463" cy="189571"/>
            </a:xfrm>
            <a:custGeom>
              <a:avLst/>
              <a:gdLst>
                <a:gd name="connsiteX0" fmla="*/ 0 w 427463"/>
                <a:gd name="connsiteY0" fmla="*/ 178420 h 189571"/>
                <a:gd name="connsiteX1" fmla="*/ 70624 w 427463"/>
                <a:gd name="connsiteY1" fmla="*/ 0 h 189571"/>
                <a:gd name="connsiteX2" fmla="*/ 356839 w 427463"/>
                <a:gd name="connsiteY2" fmla="*/ 0 h 189571"/>
                <a:gd name="connsiteX3" fmla="*/ 427463 w 427463"/>
                <a:gd name="connsiteY3" fmla="*/ 189571 h 18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463" h="189571">
                  <a:moveTo>
                    <a:pt x="0" y="178420"/>
                  </a:moveTo>
                  <a:lnTo>
                    <a:pt x="70624" y="0"/>
                  </a:lnTo>
                  <a:lnTo>
                    <a:pt x="356839" y="0"/>
                  </a:lnTo>
                  <a:lnTo>
                    <a:pt x="427463" y="18957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63" name="자유형 151">
              <a:extLst>
                <a:ext uri="{FF2B5EF4-FFF2-40B4-BE49-F238E27FC236}">
                  <a16:creationId xmlns:a16="http://schemas.microsoft.com/office/drawing/2014/main" id="{F29D6804-3D22-4B57-929D-C9CEAE6E2FB1}"/>
                </a:ext>
              </a:extLst>
            </p:cNvPr>
            <p:cNvSpPr/>
            <p:nvPr/>
          </p:nvSpPr>
          <p:spPr>
            <a:xfrm>
              <a:off x="9909466" y="4517599"/>
              <a:ext cx="427463" cy="189571"/>
            </a:xfrm>
            <a:custGeom>
              <a:avLst/>
              <a:gdLst>
                <a:gd name="connsiteX0" fmla="*/ 0 w 427463"/>
                <a:gd name="connsiteY0" fmla="*/ 178420 h 189571"/>
                <a:gd name="connsiteX1" fmla="*/ 70624 w 427463"/>
                <a:gd name="connsiteY1" fmla="*/ 0 h 189571"/>
                <a:gd name="connsiteX2" fmla="*/ 356839 w 427463"/>
                <a:gd name="connsiteY2" fmla="*/ 0 h 189571"/>
                <a:gd name="connsiteX3" fmla="*/ 427463 w 427463"/>
                <a:gd name="connsiteY3" fmla="*/ 189571 h 18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463" h="189571">
                  <a:moveTo>
                    <a:pt x="0" y="178420"/>
                  </a:moveTo>
                  <a:lnTo>
                    <a:pt x="70624" y="0"/>
                  </a:lnTo>
                  <a:lnTo>
                    <a:pt x="356839" y="0"/>
                  </a:lnTo>
                  <a:lnTo>
                    <a:pt x="427463" y="18957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64" name="자유형 152">
              <a:extLst>
                <a:ext uri="{FF2B5EF4-FFF2-40B4-BE49-F238E27FC236}">
                  <a16:creationId xmlns:a16="http://schemas.microsoft.com/office/drawing/2014/main" id="{47390230-2010-4DEF-8620-5BA979E7350B}"/>
                </a:ext>
              </a:extLst>
            </p:cNvPr>
            <p:cNvSpPr/>
            <p:nvPr/>
          </p:nvSpPr>
          <p:spPr>
            <a:xfrm rot="10800000">
              <a:off x="9481990" y="4697900"/>
              <a:ext cx="427463" cy="189571"/>
            </a:xfrm>
            <a:custGeom>
              <a:avLst/>
              <a:gdLst>
                <a:gd name="connsiteX0" fmla="*/ 0 w 427463"/>
                <a:gd name="connsiteY0" fmla="*/ 178420 h 189571"/>
                <a:gd name="connsiteX1" fmla="*/ 70624 w 427463"/>
                <a:gd name="connsiteY1" fmla="*/ 0 h 189571"/>
                <a:gd name="connsiteX2" fmla="*/ 356839 w 427463"/>
                <a:gd name="connsiteY2" fmla="*/ 0 h 189571"/>
                <a:gd name="connsiteX3" fmla="*/ 427463 w 427463"/>
                <a:gd name="connsiteY3" fmla="*/ 189571 h 18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463" h="189571">
                  <a:moveTo>
                    <a:pt x="0" y="178420"/>
                  </a:moveTo>
                  <a:lnTo>
                    <a:pt x="70624" y="0"/>
                  </a:lnTo>
                  <a:lnTo>
                    <a:pt x="356839" y="0"/>
                  </a:lnTo>
                  <a:lnTo>
                    <a:pt x="427463" y="18957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65" name="자유형 153">
              <a:extLst>
                <a:ext uri="{FF2B5EF4-FFF2-40B4-BE49-F238E27FC236}">
                  <a16:creationId xmlns:a16="http://schemas.microsoft.com/office/drawing/2014/main" id="{873C270F-2944-4F0F-A4CF-AB8C623412FD}"/>
                </a:ext>
              </a:extLst>
            </p:cNvPr>
            <p:cNvSpPr/>
            <p:nvPr/>
          </p:nvSpPr>
          <p:spPr>
            <a:xfrm>
              <a:off x="9481990" y="4517599"/>
              <a:ext cx="427463" cy="189571"/>
            </a:xfrm>
            <a:custGeom>
              <a:avLst/>
              <a:gdLst>
                <a:gd name="connsiteX0" fmla="*/ 0 w 427463"/>
                <a:gd name="connsiteY0" fmla="*/ 178420 h 189571"/>
                <a:gd name="connsiteX1" fmla="*/ 70624 w 427463"/>
                <a:gd name="connsiteY1" fmla="*/ 0 h 189571"/>
                <a:gd name="connsiteX2" fmla="*/ 356839 w 427463"/>
                <a:gd name="connsiteY2" fmla="*/ 0 h 189571"/>
                <a:gd name="connsiteX3" fmla="*/ 427463 w 427463"/>
                <a:gd name="connsiteY3" fmla="*/ 189571 h 18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463" h="189571">
                  <a:moveTo>
                    <a:pt x="0" y="178420"/>
                  </a:moveTo>
                  <a:lnTo>
                    <a:pt x="70624" y="0"/>
                  </a:lnTo>
                  <a:lnTo>
                    <a:pt x="356839" y="0"/>
                  </a:lnTo>
                  <a:lnTo>
                    <a:pt x="427463" y="189571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C79DC826-5A5B-4036-A522-F098BC002C2D}"/>
                </a:ext>
              </a:extLst>
            </p:cNvPr>
            <p:cNvSpPr/>
            <p:nvPr/>
          </p:nvSpPr>
          <p:spPr>
            <a:xfrm>
              <a:off x="9437029" y="4475563"/>
              <a:ext cx="513282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ko-Kore-KR" sz="1000">
                  <a:latin typeface="Monaco" pitchFamily="2" charset="0"/>
                </a:rPr>
                <a:t>10000</a:t>
              </a:r>
              <a:endParaRPr lang="ko-Kore-KR" altLang="en-US" sz="1000" dirty="0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4C604331-8233-4906-98C8-2B4E9A71EA8F}"/>
                </a:ext>
              </a:extLst>
            </p:cNvPr>
            <p:cNvSpPr/>
            <p:nvPr/>
          </p:nvSpPr>
          <p:spPr>
            <a:xfrm>
              <a:off x="10298220" y="4475563"/>
              <a:ext cx="513282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ko-Kore-KR" sz="1000">
                  <a:latin typeface="Monaco" pitchFamily="2" charset="0"/>
                </a:rPr>
                <a:t>20000</a:t>
              </a:r>
              <a:endParaRPr lang="ko-Kore-KR" altLang="en-US" sz="1000" dirty="0"/>
            </a:p>
          </p:txBody>
        </p:sp>
        <p:sp>
          <p:nvSpPr>
            <p:cNvPr id="286" name="자유형 178">
              <a:extLst>
                <a:ext uri="{FF2B5EF4-FFF2-40B4-BE49-F238E27FC236}">
                  <a16:creationId xmlns:a16="http://schemas.microsoft.com/office/drawing/2014/main" id="{E7850209-089C-4520-98E3-4E168B3F44C0}"/>
                </a:ext>
              </a:extLst>
            </p:cNvPr>
            <p:cNvSpPr/>
            <p:nvPr/>
          </p:nvSpPr>
          <p:spPr>
            <a:xfrm rot="10800000">
              <a:off x="1989519" y="4693401"/>
              <a:ext cx="7075043" cy="190734"/>
            </a:xfrm>
            <a:custGeom>
              <a:avLst/>
              <a:gdLst>
                <a:gd name="connsiteX0" fmla="*/ 4100776 w 4100776"/>
                <a:gd name="connsiteY0" fmla="*/ 190734 h 190734"/>
                <a:gd name="connsiteX1" fmla="*/ 4027848 w 4100776"/>
                <a:gd name="connsiteY1" fmla="*/ 0 h 190734"/>
                <a:gd name="connsiteX2" fmla="*/ 0 w 4100776"/>
                <a:gd name="connsiteY2" fmla="*/ 0 h 19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0776" h="190734">
                  <a:moveTo>
                    <a:pt x="4100776" y="190734"/>
                  </a:moveTo>
                  <a:lnTo>
                    <a:pt x="4027848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scene3d>
              <a:camera prst="orthographicFront">
                <a:rot lat="0" lon="1080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87" name="자유형 179">
              <a:extLst>
                <a:ext uri="{FF2B5EF4-FFF2-40B4-BE49-F238E27FC236}">
                  <a16:creationId xmlns:a16="http://schemas.microsoft.com/office/drawing/2014/main" id="{C1399D53-3B3E-4C85-B3A2-C2D9F44AF715}"/>
                </a:ext>
              </a:extLst>
            </p:cNvPr>
            <p:cNvSpPr/>
            <p:nvPr/>
          </p:nvSpPr>
          <p:spPr>
            <a:xfrm>
              <a:off x="1989519" y="4503379"/>
              <a:ext cx="7075043" cy="190734"/>
            </a:xfrm>
            <a:custGeom>
              <a:avLst/>
              <a:gdLst>
                <a:gd name="connsiteX0" fmla="*/ 4100776 w 4100776"/>
                <a:gd name="connsiteY0" fmla="*/ 190734 h 190734"/>
                <a:gd name="connsiteX1" fmla="*/ 4027848 w 4100776"/>
                <a:gd name="connsiteY1" fmla="*/ 0 h 190734"/>
                <a:gd name="connsiteX2" fmla="*/ 0 w 4100776"/>
                <a:gd name="connsiteY2" fmla="*/ 0 h 19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0776" h="190734">
                  <a:moveTo>
                    <a:pt x="4100776" y="190734"/>
                  </a:moveTo>
                  <a:lnTo>
                    <a:pt x="4027848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88" name="직사각형 287">
              <a:extLst>
                <a:ext uri="{FF2B5EF4-FFF2-40B4-BE49-F238E27FC236}">
                  <a16:creationId xmlns:a16="http://schemas.microsoft.com/office/drawing/2014/main" id="{ED2989FB-93CE-4E8A-9701-A2118193DDC0}"/>
                </a:ext>
              </a:extLst>
            </p:cNvPr>
            <p:cNvSpPr/>
            <p:nvPr/>
          </p:nvSpPr>
          <p:spPr>
            <a:xfrm>
              <a:off x="5086205" y="4475635"/>
              <a:ext cx="250390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ko-Kore-KR" sz="1000" dirty="0">
                  <a:latin typeface="Monaco" pitchFamily="2" charset="0"/>
                </a:rPr>
                <a:t>0</a:t>
              </a:r>
              <a:endParaRPr lang="ko-Kore-KR" altLang="en-US" sz="1000" dirty="0"/>
            </a:p>
          </p:txBody>
        </p:sp>
        <p:sp>
          <p:nvSpPr>
            <p:cNvPr id="318" name="자유형: 도형 317">
              <a:extLst>
                <a:ext uri="{FF2B5EF4-FFF2-40B4-BE49-F238E27FC236}">
                  <a16:creationId xmlns:a16="http://schemas.microsoft.com/office/drawing/2014/main" id="{0060ADA4-F7C0-4CBC-861C-46A274ACFCCA}"/>
                </a:ext>
              </a:extLst>
            </p:cNvPr>
            <p:cNvSpPr/>
            <p:nvPr/>
          </p:nvSpPr>
          <p:spPr>
            <a:xfrm rot="10800000">
              <a:off x="10768592" y="4694453"/>
              <a:ext cx="766763" cy="190500"/>
            </a:xfrm>
            <a:custGeom>
              <a:avLst/>
              <a:gdLst>
                <a:gd name="connsiteX0" fmla="*/ 0 w 766763"/>
                <a:gd name="connsiteY0" fmla="*/ 190500 h 190500"/>
                <a:gd name="connsiteX1" fmla="*/ 80963 w 766763"/>
                <a:gd name="connsiteY1" fmla="*/ 0 h 190500"/>
                <a:gd name="connsiteX2" fmla="*/ 766763 w 766763"/>
                <a:gd name="connsiteY2" fmla="*/ 0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6763" h="190500">
                  <a:moveTo>
                    <a:pt x="0" y="190500"/>
                  </a:moveTo>
                  <a:lnTo>
                    <a:pt x="80963" y="0"/>
                  </a:lnTo>
                  <a:lnTo>
                    <a:pt x="766763" y="0"/>
                  </a:lnTo>
                </a:path>
              </a:pathLst>
            </a:custGeom>
            <a:ln w="12700"/>
            <a:scene3d>
              <a:camera prst="orthographicFront">
                <a:rot lat="0" lon="10800000" rev="0"/>
              </a:camera>
              <a:lightRig rig="threePt" dir="t"/>
            </a:scene3d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5" name="자유형: 도형 344">
              <a:extLst>
                <a:ext uri="{FF2B5EF4-FFF2-40B4-BE49-F238E27FC236}">
                  <a16:creationId xmlns:a16="http://schemas.microsoft.com/office/drawing/2014/main" id="{6D191244-CA35-4017-A4F1-D40442FE7B68}"/>
                </a:ext>
              </a:extLst>
            </p:cNvPr>
            <p:cNvSpPr/>
            <p:nvPr/>
          </p:nvSpPr>
          <p:spPr>
            <a:xfrm>
              <a:off x="2101850" y="5091340"/>
              <a:ext cx="1079500" cy="193675"/>
            </a:xfrm>
            <a:custGeom>
              <a:avLst/>
              <a:gdLst>
                <a:gd name="connsiteX0" fmla="*/ 1079500 w 1079500"/>
                <a:gd name="connsiteY0" fmla="*/ 193675 h 193675"/>
                <a:gd name="connsiteX1" fmla="*/ 1006475 w 1079500"/>
                <a:gd name="connsiteY1" fmla="*/ 0 h 193675"/>
                <a:gd name="connsiteX2" fmla="*/ 0 w 1079500"/>
                <a:gd name="connsiteY2" fmla="*/ 0 h 193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9500" h="193675">
                  <a:moveTo>
                    <a:pt x="1079500" y="193675"/>
                  </a:moveTo>
                  <a:lnTo>
                    <a:pt x="1006475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6" name="자유형: 도형 345">
              <a:extLst>
                <a:ext uri="{FF2B5EF4-FFF2-40B4-BE49-F238E27FC236}">
                  <a16:creationId xmlns:a16="http://schemas.microsoft.com/office/drawing/2014/main" id="{4B389336-C1BD-4910-9BFD-ECC7292D1662}"/>
                </a:ext>
              </a:extLst>
            </p:cNvPr>
            <p:cNvSpPr/>
            <p:nvPr/>
          </p:nvSpPr>
          <p:spPr>
            <a:xfrm rot="10800000">
              <a:off x="2101850" y="5272315"/>
              <a:ext cx="1079500" cy="193675"/>
            </a:xfrm>
            <a:custGeom>
              <a:avLst/>
              <a:gdLst>
                <a:gd name="connsiteX0" fmla="*/ 1079500 w 1079500"/>
                <a:gd name="connsiteY0" fmla="*/ 193675 h 193675"/>
                <a:gd name="connsiteX1" fmla="*/ 1006475 w 1079500"/>
                <a:gd name="connsiteY1" fmla="*/ 0 h 193675"/>
                <a:gd name="connsiteX2" fmla="*/ 0 w 1079500"/>
                <a:gd name="connsiteY2" fmla="*/ 0 h 193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9500" h="193675">
                  <a:moveTo>
                    <a:pt x="1079500" y="193675"/>
                  </a:moveTo>
                  <a:lnTo>
                    <a:pt x="1006475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scene3d>
              <a:camera prst="orthographicFront">
                <a:rot lat="0" lon="1080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7" name="자유형: 도형 356">
              <a:extLst>
                <a:ext uri="{FF2B5EF4-FFF2-40B4-BE49-F238E27FC236}">
                  <a16:creationId xmlns:a16="http://schemas.microsoft.com/office/drawing/2014/main" id="{A2B871B3-C1F3-4C48-921E-33644032CC3C}"/>
                </a:ext>
              </a:extLst>
            </p:cNvPr>
            <p:cNvSpPr/>
            <p:nvPr/>
          </p:nvSpPr>
          <p:spPr>
            <a:xfrm>
              <a:off x="9645791" y="5104040"/>
              <a:ext cx="1771650" cy="180975"/>
            </a:xfrm>
            <a:custGeom>
              <a:avLst/>
              <a:gdLst>
                <a:gd name="connsiteX0" fmla="*/ 0 w 1771650"/>
                <a:gd name="connsiteY0" fmla="*/ 180975 h 180975"/>
                <a:gd name="connsiteX1" fmla="*/ 61912 w 1771650"/>
                <a:gd name="connsiteY1" fmla="*/ 0 h 180975"/>
                <a:gd name="connsiteX2" fmla="*/ 1771650 w 1771650"/>
                <a:gd name="connsiteY2" fmla="*/ 0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1650" h="180975">
                  <a:moveTo>
                    <a:pt x="0" y="180975"/>
                  </a:moveTo>
                  <a:lnTo>
                    <a:pt x="61912" y="0"/>
                  </a:lnTo>
                  <a:lnTo>
                    <a:pt x="1771650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60" name="직선 화살표 연결선 359">
              <a:extLst>
                <a:ext uri="{FF2B5EF4-FFF2-40B4-BE49-F238E27FC236}">
                  <a16:creationId xmlns:a16="http://schemas.microsoft.com/office/drawing/2014/main" id="{E0375154-3DD3-4A53-95B2-2723625B3A2D}"/>
                </a:ext>
              </a:extLst>
            </p:cNvPr>
            <p:cNvCxnSpPr>
              <a:cxnSpLocks/>
            </p:cNvCxnSpPr>
            <p:nvPr/>
          </p:nvCxnSpPr>
          <p:spPr>
            <a:xfrm>
              <a:off x="2098054" y="5856701"/>
              <a:ext cx="93128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1" name="TextBox 360">
              <a:extLst>
                <a:ext uri="{FF2B5EF4-FFF2-40B4-BE49-F238E27FC236}">
                  <a16:creationId xmlns:a16="http://schemas.microsoft.com/office/drawing/2014/main" id="{6FFD38C7-DFCA-4B43-8394-73152EF6D36E}"/>
                </a:ext>
              </a:extLst>
            </p:cNvPr>
            <p:cNvSpPr txBox="1"/>
            <p:nvPr/>
          </p:nvSpPr>
          <p:spPr>
            <a:xfrm>
              <a:off x="1264517" y="5707146"/>
              <a:ext cx="746914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300" dirty="0"/>
                <a:t>profile</a:t>
              </a:r>
              <a:endParaRPr kumimoji="1" lang="ko-Kore-KR" altLang="en-US" sz="1300" dirty="0"/>
            </a:p>
          </p:txBody>
        </p:sp>
        <p:cxnSp>
          <p:nvCxnSpPr>
            <p:cNvPr id="362" name="직선 연결선[R] 79">
              <a:extLst>
                <a:ext uri="{FF2B5EF4-FFF2-40B4-BE49-F238E27FC236}">
                  <a16:creationId xmlns:a16="http://schemas.microsoft.com/office/drawing/2014/main" id="{2E5ABF03-2534-45FD-9FFD-C4FF50460E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84010" y="5660916"/>
              <a:ext cx="130774" cy="3702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직선 연결선[R] 81">
              <a:extLst>
                <a:ext uri="{FF2B5EF4-FFF2-40B4-BE49-F238E27FC236}">
                  <a16:creationId xmlns:a16="http://schemas.microsoft.com/office/drawing/2014/main" id="{5A46842A-C4D9-4F04-B5B2-32FF065E5D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60210" y="5660916"/>
              <a:ext cx="125842" cy="37740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직선 연결선[R] 83">
              <a:extLst>
                <a:ext uri="{FF2B5EF4-FFF2-40B4-BE49-F238E27FC236}">
                  <a16:creationId xmlns:a16="http://schemas.microsoft.com/office/drawing/2014/main" id="{93D382F4-EA9D-4FFD-84F7-691C2712E0F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38279" y="5666201"/>
              <a:ext cx="130590" cy="3698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직선 연결선[R] 82">
              <a:extLst>
                <a:ext uri="{FF2B5EF4-FFF2-40B4-BE49-F238E27FC236}">
                  <a16:creationId xmlns:a16="http://schemas.microsoft.com/office/drawing/2014/main" id="{0432DEFD-AAD3-46AD-8952-D9541B1E7CC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17373" y="5666201"/>
              <a:ext cx="136781" cy="36735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직선 연결선[R] 79">
              <a:extLst>
                <a:ext uri="{FF2B5EF4-FFF2-40B4-BE49-F238E27FC236}">
                  <a16:creationId xmlns:a16="http://schemas.microsoft.com/office/drawing/2014/main" id="{6EE261A6-A5C0-45A0-9FEE-66B5606531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9708" y="5660916"/>
              <a:ext cx="130774" cy="3702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직선 연결선[R] 81">
              <a:extLst>
                <a:ext uri="{FF2B5EF4-FFF2-40B4-BE49-F238E27FC236}">
                  <a16:creationId xmlns:a16="http://schemas.microsoft.com/office/drawing/2014/main" id="{8805FCEF-94A1-4F8E-A014-183738D82A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75908" y="5660916"/>
              <a:ext cx="125842" cy="37740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직선 연결선[R] 83">
              <a:extLst>
                <a:ext uri="{FF2B5EF4-FFF2-40B4-BE49-F238E27FC236}">
                  <a16:creationId xmlns:a16="http://schemas.microsoft.com/office/drawing/2014/main" id="{F452E759-CC4A-48EE-9040-01EA327B77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53977" y="5666201"/>
              <a:ext cx="130590" cy="3698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직선 연결선[R] 82">
              <a:extLst>
                <a:ext uri="{FF2B5EF4-FFF2-40B4-BE49-F238E27FC236}">
                  <a16:creationId xmlns:a16="http://schemas.microsoft.com/office/drawing/2014/main" id="{2CE61C1F-84D2-409B-84E4-27D0BABF649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33071" y="5666201"/>
              <a:ext cx="136781" cy="36735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직선 연결선[R] 81">
              <a:extLst>
                <a:ext uri="{FF2B5EF4-FFF2-40B4-BE49-F238E27FC236}">
                  <a16:creationId xmlns:a16="http://schemas.microsoft.com/office/drawing/2014/main" id="{4D02D7A6-A5B9-4DDA-A4AB-A9635FA660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1379" y="5660916"/>
              <a:ext cx="125842" cy="37740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직선 연결선[R] 83">
              <a:extLst>
                <a:ext uri="{FF2B5EF4-FFF2-40B4-BE49-F238E27FC236}">
                  <a16:creationId xmlns:a16="http://schemas.microsoft.com/office/drawing/2014/main" id="{63633BAB-B62A-4994-B924-6BDA568999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89448" y="5666201"/>
              <a:ext cx="130590" cy="3698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직선 연결선[R] 82">
              <a:extLst>
                <a:ext uri="{FF2B5EF4-FFF2-40B4-BE49-F238E27FC236}">
                  <a16:creationId xmlns:a16="http://schemas.microsoft.com/office/drawing/2014/main" id="{19DDCD01-5467-4C45-94BB-12A6FD78452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68542" y="5666201"/>
              <a:ext cx="136781" cy="36735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직선 연결선[R] 82">
              <a:extLst>
                <a:ext uri="{FF2B5EF4-FFF2-40B4-BE49-F238E27FC236}">
                  <a16:creationId xmlns:a16="http://schemas.microsoft.com/office/drawing/2014/main" id="{BB6B5869-F19C-4480-98BD-8AF204FE22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41494" y="5666201"/>
              <a:ext cx="136781" cy="36735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직선 연결선[R] 82">
              <a:extLst>
                <a:ext uri="{FF2B5EF4-FFF2-40B4-BE49-F238E27FC236}">
                  <a16:creationId xmlns:a16="http://schemas.microsoft.com/office/drawing/2014/main" id="{E645C8EB-D9AE-456D-8160-0409F82E4C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11814" y="5729689"/>
              <a:ext cx="115561" cy="30386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직선 연결선[R] 82">
              <a:extLst>
                <a:ext uri="{FF2B5EF4-FFF2-40B4-BE49-F238E27FC236}">
                  <a16:creationId xmlns:a16="http://schemas.microsoft.com/office/drawing/2014/main" id="{E4C90CD3-6FD9-4A88-BDBD-98CF86B10B2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78432" y="5809064"/>
              <a:ext cx="83868" cy="22449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6" name="자유형: 도형 375">
              <a:extLst>
                <a:ext uri="{FF2B5EF4-FFF2-40B4-BE49-F238E27FC236}">
                  <a16:creationId xmlns:a16="http://schemas.microsoft.com/office/drawing/2014/main" id="{0475AF8D-BED3-4ACF-8E20-3D5E110964B6}"/>
                </a:ext>
              </a:extLst>
            </p:cNvPr>
            <p:cNvSpPr/>
            <p:nvPr/>
          </p:nvSpPr>
          <p:spPr>
            <a:xfrm>
              <a:off x="2101850" y="5663026"/>
              <a:ext cx="1079500" cy="193675"/>
            </a:xfrm>
            <a:custGeom>
              <a:avLst/>
              <a:gdLst>
                <a:gd name="connsiteX0" fmla="*/ 1079500 w 1079500"/>
                <a:gd name="connsiteY0" fmla="*/ 193675 h 193675"/>
                <a:gd name="connsiteX1" fmla="*/ 1006475 w 1079500"/>
                <a:gd name="connsiteY1" fmla="*/ 0 h 193675"/>
                <a:gd name="connsiteX2" fmla="*/ 0 w 1079500"/>
                <a:gd name="connsiteY2" fmla="*/ 0 h 193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9500" h="193675">
                  <a:moveTo>
                    <a:pt x="1079500" y="193675"/>
                  </a:moveTo>
                  <a:lnTo>
                    <a:pt x="1006475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7" name="자유형: 도형 376">
              <a:extLst>
                <a:ext uri="{FF2B5EF4-FFF2-40B4-BE49-F238E27FC236}">
                  <a16:creationId xmlns:a16="http://schemas.microsoft.com/office/drawing/2014/main" id="{2CB359C8-3D9E-45E8-90C7-1D66841CD08B}"/>
                </a:ext>
              </a:extLst>
            </p:cNvPr>
            <p:cNvSpPr/>
            <p:nvPr/>
          </p:nvSpPr>
          <p:spPr>
            <a:xfrm rot="10800000">
              <a:off x="2101850" y="5844001"/>
              <a:ext cx="1079500" cy="193675"/>
            </a:xfrm>
            <a:custGeom>
              <a:avLst/>
              <a:gdLst>
                <a:gd name="connsiteX0" fmla="*/ 1079500 w 1079500"/>
                <a:gd name="connsiteY0" fmla="*/ 193675 h 193675"/>
                <a:gd name="connsiteX1" fmla="*/ 1006475 w 1079500"/>
                <a:gd name="connsiteY1" fmla="*/ 0 h 193675"/>
                <a:gd name="connsiteX2" fmla="*/ 0 w 1079500"/>
                <a:gd name="connsiteY2" fmla="*/ 0 h 193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9500" h="193675">
                  <a:moveTo>
                    <a:pt x="1079500" y="193675"/>
                  </a:moveTo>
                  <a:lnTo>
                    <a:pt x="1006475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scene3d>
              <a:camera prst="orthographicFront">
                <a:rot lat="0" lon="1080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9" name="직사각형 378">
              <a:extLst>
                <a:ext uri="{FF2B5EF4-FFF2-40B4-BE49-F238E27FC236}">
                  <a16:creationId xmlns:a16="http://schemas.microsoft.com/office/drawing/2014/main" id="{D10BE376-D761-439D-94AE-105CD28D8BE6}"/>
                </a:ext>
              </a:extLst>
            </p:cNvPr>
            <p:cNvSpPr/>
            <p:nvPr/>
          </p:nvSpPr>
          <p:spPr>
            <a:xfrm>
              <a:off x="6744322" y="5643102"/>
              <a:ext cx="250390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en-US" sz="1000" dirty="0">
                  <a:latin typeface="Monaco" pitchFamily="2" charset="0"/>
                </a:rPr>
                <a:t>0</a:t>
              </a:r>
              <a:endParaRPr lang="ko-Kore-KR" altLang="en-US" sz="1000" dirty="0"/>
            </a:p>
          </p:txBody>
        </p:sp>
        <p:sp>
          <p:nvSpPr>
            <p:cNvPr id="381" name="자유형: 도형 380">
              <a:extLst>
                <a:ext uri="{FF2B5EF4-FFF2-40B4-BE49-F238E27FC236}">
                  <a16:creationId xmlns:a16="http://schemas.microsoft.com/office/drawing/2014/main" id="{373281F1-2BFB-416A-8785-4CFF084ED6E1}"/>
                </a:ext>
              </a:extLst>
            </p:cNvPr>
            <p:cNvSpPr/>
            <p:nvPr/>
          </p:nvSpPr>
          <p:spPr>
            <a:xfrm>
              <a:off x="10324148" y="5688329"/>
              <a:ext cx="1062037" cy="176213"/>
            </a:xfrm>
            <a:custGeom>
              <a:avLst/>
              <a:gdLst>
                <a:gd name="connsiteX0" fmla="*/ 0 w 1062037"/>
                <a:gd name="connsiteY0" fmla="*/ 176213 h 176213"/>
                <a:gd name="connsiteX1" fmla="*/ 66675 w 1062037"/>
                <a:gd name="connsiteY1" fmla="*/ 0 h 176213"/>
                <a:gd name="connsiteX2" fmla="*/ 1062037 w 1062037"/>
                <a:gd name="connsiteY2" fmla="*/ 0 h 17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2037" h="176213">
                  <a:moveTo>
                    <a:pt x="0" y="176213"/>
                  </a:moveTo>
                  <a:lnTo>
                    <a:pt x="66675" y="0"/>
                  </a:lnTo>
                  <a:lnTo>
                    <a:pt x="1062037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2" name="자유형: 도형 381">
              <a:extLst>
                <a:ext uri="{FF2B5EF4-FFF2-40B4-BE49-F238E27FC236}">
                  <a16:creationId xmlns:a16="http://schemas.microsoft.com/office/drawing/2014/main" id="{3CC936CB-2215-4C13-8FAC-1B599797B8B0}"/>
                </a:ext>
              </a:extLst>
            </p:cNvPr>
            <p:cNvSpPr/>
            <p:nvPr/>
          </p:nvSpPr>
          <p:spPr>
            <a:xfrm>
              <a:off x="3177540" y="5685546"/>
              <a:ext cx="7139940" cy="190500"/>
            </a:xfrm>
            <a:custGeom>
              <a:avLst/>
              <a:gdLst>
                <a:gd name="connsiteX0" fmla="*/ 0 w 7139940"/>
                <a:gd name="connsiteY0" fmla="*/ 190500 h 190500"/>
                <a:gd name="connsiteX1" fmla="*/ 38100 w 7139940"/>
                <a:gd name="connsiteY1" fmla="*/ 0 h 190500"/>
                <a:gd name="connsiteX2" fmla="*/ 7048500 w 7139940"/>
                <a:gd name="connsiteY2" fmla="*/ 0 h 190500"/>
                <a:gd name="connsiteX3" fmla="*/ 7139940 w 7139940"/>
                <a:gd name="connsiteY3" fmla="*/ 190500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39940" h="190500">
                  <a:moveTo>
                    <a:pt x="0" y="190500"/>
                  </a:moveTo>
                  <a:lnTo>
                    <a:pt x="38100" y="0"/>
                  </a:lnTo>
                  <a:lnTo>
                    <a:pt x="7048500" y="0"/>
                  </a:lnTo>
                  <a:lnTo>
                    <a:pt x="7139940" y="19050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3" name="자유형: 도형 382">
              <a:extLst>
                <a:ext uri="{FF2B5EF4-FFF2-40B4-BE49-F238E27FC236}">
                  <a16:creationId xmlns:a16="http://schemas.microsoft.com/office/drawing/2014/main" id="{4F3FDE41-3A51-4E41-AF86-4DBDB4849FBD}"/>
                </a:ext>
              </a:extLst>
            </p:cNvPr>
            <p:cNvSpPr/>
            <p:nvPr/>
          </p:nvSpPr>
          <p:spPr>
            <a:xfrm rot="10800000">
              <a:off x="10324148" y="5872610"/>
              <a:ext cx="1062037" cy="176213"/>
            </a:xfrm>
            <a:custGeom>
              <a:avLst/>
              <a:gdLst>
                <a:gd name="connsiteX0" fmla="*/ 0 w 1062037"/>
                <a:gd name="connsiteY0" fmla="*/ 176213 h 176213"/>
                <a:gd name="connsiteX1" fmla="*/ 66675 w 1062037"/>
                <a:gd name="connsiteY1" fmla="*/ 0 h 176213"/>
                <a:gd name="connsiteX2" fmla="*/ 1062037 w 1062037"/>
                <a:gd name="connsiteY2" fmla="*/ 0 h 17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2037" h="176213">
                  <a:moveTo>
                    <a:pt x="0" y="176213"/>
                  </a:moveTo>
                  <a:lnTo>
                    <a:pt x="66675" y="0"/>
                  </a:lnTo>
                  <a:lnTo>
                    <a:pt x="1062037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scene3d>
              <a:camera prst="orthographicFront">
                <a:rot lat="0" lon="1080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4" name="자유형: 도형 383">
              <a:extLst>
                <a:ext uri="{FF2B5EF4-FFF2-40B4-BE49-F238E27FC236}">
                  <a16:creationId xmlns:a16="http://schemas.microsoft.com/office/drawing/2014/main" id="{5DD695C1-A3C8-4850-B95D-14069729AE23}"/>
                </a:ext>
              </a:extLst>
            </p:cNvPr>
            <p:cNvSpPr/>
            <p:nvPr/>
          </p:nvSpPr>
          <p:spPr>
            <a:xfrm rot="10800000">
              <a:off x="3177540" y="5869827"/>
              <a:ext cx="7139940" cy="190500"/>
            </a:xfrm>
            <a:custGeom>
              <a:avLst/>
              <a:gdLst>
                <a:gd name="connsiteX0" fmla="*/ 0 w 7139940"/>
                <a:gd name="connsiteY0" fmla="*/ 190500 h 190500"/>
                <a:gd name="connsiteX1" fmla="*/ 38100 w 7139940"/>
                <a:gd name="connsiteY1" fmla="*/ 0 h 190500"/>
                <a:gd name="connsiteX2" fmla="*/ 7048500 w 7139940"/>
                <a:gd name="connsiteY2" fmla="*/ 0 h 190500"/>
                <a:gd name="connsiteX3" fmla="*/ 7139940 w 7139940"/>
                <a:gd name="connsiteY3" fmla="*/ 190500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39940" h="190500">
                  <a:moveTo>
                    <a:pt x="0" y="190500"/>
                  </a:moveTo>
                  <a:lnTo>
                    <a:pt x="38100" y="0"/>
                  </a:lnTo>
                  <a:lnTo>
                    <a:pt x="7048500" y="0"/>
                  </a:lnTo>
                  <a:lnTo>
                    <a:pt x="7139940" y="19050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scene3d>
              <a:camera prst="orthographicFront">
                <a:rot lat="0" lon="1080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5" name="직사각형 384">
              <a:extLst>
                <a:ext uri="{FF2B5EF4-FFF2-40B4-BE49-F238E27FC236}">
                  <a16:creationId xmlns:a16="http://schemas.microsoft.com/office/drawing/2014/main" id="{78671902-99E4-4F21-BAF5-99A48E8A489B}"/>
                </a:ext>
              </a:extLst>
            </p:cNvPr>
            <p:cNvSpPr/>
            <p:nvPr/>
          </p:nvSpPr>
          <p:spPr>
            <a:xfrm>
              <a:off x="10768592" y="5643102"/>
              <a:ext cx="250390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en-US" sz="1000" dirty="0">
                  <a:latin typeface="Monaco" pitchFamily="2" charset="0"/>
                </a:rPr>
                <a:t>1</a:t>
              </a:r>
              <a:endParaRPr lang="ko-Kore-KR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685241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93A0AE-C22B-4422-9B08-CB96CED71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exp1 waveform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097D8F-8A85-4E22-9BA1-5E5785E30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97D31FD-A7F9-4E60-8331-47302B540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725" y="1360294"/>
            <a:ext cx="10496550" cy="4934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93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EBCA4B-7F3D-4627-871B-96D30B311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Example Code (auto mode)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90A571-42CC-4A6C-BF6D-3307953EE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569A04C4-EB3B-477E-A831-F8CE7B915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725" y="1227138"/>
            <a:ext cx="12020550" cy="4949825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ko-KR" sz="1100" dirty="0">
                <a:solidFill>
                  <a:schemeClr val="accent1"/>
                </a:solidFill>
              </a:rPr>
              <a:t>def</a:t>
            </a:r>
            <a:r>
              <a:rPr lang="en-US" altLang="ko-KR" sz="1100" dirty="0"/>
              <a:t> </a:t>
            </a:r>
            <a:r>
              <a:rPr lang="en-US" altLang="ko-KR" sz="1100" dirty="0">
                <a:solidFill>
                  <a:srgbClr val="0000FF"/>
                </a:solidFill>
              </a:rPr>
              <a:t>exp2()</a:t>
            </a:r>
            <a:r>
              <a:rPr lang="en-US" altLang="ko-KR" sz="1100" dirty="0"/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</a:t>
            </a:r>
            <a:r>
              <a:rPr lang="en-US" altLang="ko-KR" sz="1100" dirty="0"/>
              <a:t> = AD9910(ArtyS7(</a:t>
            </a:r>
            <a:r>
              <a:rPr lang="en-US" altLang="ko-KR" sz="1100" dirty="0">
                <a:solidFill>
                  <a:srgbClr val="FF0000"/>
                </a:solidFill>
              </a:rPr>
              <a:t>'COM12'</a:t>
            </a:r>
            <a:r>
              <a:rPr lang="en-US" altLang="ko-KR" sz="1100" dirty="0"/>
              <a:t>))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dds.reset_driver</a:t>
            </a:r>
            <a:r>
              <a:rPr lang="en-US" altLang="ko-KR" sz="1100" dirty="0"/>
              <a:t>()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dds.auto_mode</a:t>
            </a:r>
            <a:r>
              <a:rPr lang="en-US" altLang="ko-KR" sz="1100" dirty="0"/>
              <a:t>()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dds.delay_cycle</a:t>
            </a:r>
            <a:r>
              <a:rPr lang="en-US" altLang="ko-KR" sz="1100" dirty="0"/>
              <a:t>(</a:t>
            </a:r>
            <a:r>
              <a:rPr lang="en-US" altLang="ko-KR" sz="1100" dirty="0">
                <a:solidFill>
                  <a:srgbClr val="FF0000"/>
                </a:solidFill>
              </a:rPr>
              <a:t>500</a:t>
            </a:r>
            <a:r>
              <a:rPr lang="en-US" altLang="ko-KR" sz="1100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dds.set_profile_register</a:t>
            </a:r>
            <a:r>
              <a:rPr lang="en-US" altLang="ko-KR" sz="1100" dirty="0"/>
              <a:t>(ch1 = 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, ch2 = 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, </a:t>
            </a:r>
            <a:r>
              <a:rPr lang="en-US" altLang="ko-KR" sz="1100" dirty="0" err="1"/>
              <a:t>freq</a:t>
            </a:r>
            <a:r>
              <a:rPr lang="en-US" altLang="ko-KR" sz="1100" dirty="0"/>
              <a:t> = </a:t>
            </a:r>
            <a:r>
              <a:rPr lang="en-US" altLang="ko-KR" sz="1100" dirty="0">
                <a:solidFill>
                  <a:srgbClr val="FF0000"/>
                </a:solidFill>
              </a:rPr>
              <a:t>50 </a:t>
            </a:r>
            <a:r>
              <a:rPr lang="en-US" altLang="ko-KR" sz="1100" dirty="0"/>
              <a:t>* MHz, phase = </a:t>
            </a:r>
            <a:r>
              <a:rPr lang="en-US" altLang="ko-KR" sz="1100" dirty="0">
                <a:solidFill>
                  <a:srgbClr val="FF0000"/>
                </a:solidFill>
              </a:rPr>
              <a:t>0</a:t>
            </a:r>
            <a:r>
              <a:rPr lang="en-US" altLang="ko-KR" sz="1100" dirty="0"/>
              <a:t> * RAD,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                         amplitude = </a:t>
            </a:r>
            <a:r>
              <a:rPr lang="en-US" altLang="ko-KR" sz="1100" dirty="0">
                <a:solidFill>
                  <a:srgbClr val="FF0000"/>
                </a:solidFill>
              </a:rPr>
              <a:t>1.0</a:t>
            </a:r>
            <a:r>
              <a:rPr lang="en-US" altLang="ko-KR" sz="1100" dirty="0"/>
              <a:t>, profile = </a:t>
            </a:r>
            <a:r>
              <a:rPr lang="en-US" altLang="ko-KR" sz="1100" dirty="0">
                <a:solidFill>
                  <a:srgbClr val="FF0000"/>
                </a:solidFill>
              </a:rPr>
              <a:t>0</a:t>
            </a:r>
            <a:r>
              <a:rPr lang="en-US" altLang="ko-KR" sz="1100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dds.set_parallel_amplitude</a:t>
            </a:r>
            <a:r>
              <a:rPr lang="en-US" altLang="ko-KR" sz="1100" dirty="0"/>
              <a:t>(amplitude = </a:t>
            </a:r>
            <a:r>
              <a:rPr lang="en-US" altLang="ko-KR" sz="1100" dirty="0">
                <a:solidFill>
                  <a:srgbClr val="FF0000"/>
                </a:solidFill>
              </a:rPr>
              <a:t>1.0</a:t>
            </a:r>
            <a:r>
              <a:rPr lang="en-US" altLang="ko-KR" sz="1100" dirty="0"/>
              <a:t>, </a:t>
            </a:r>
            <a:r>
              <a:rPr lang="en-US" altLang="ko-KR" sz="1100" dirty="0" err="1"/>
              <a:t>parallel_en</a:t>
            </a:r>
            <a:r>
              <a:rPr lang="en-US" altLang="ko-KR" sz="1100" dirty="0"/>
              <a:t> = 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dds.auto_start</a:t>
            </a:r>
            <a:r>
              <a:rPr lang="en-US" altLang="ko-KR" sz="1100" dirty="0"/>
              <a:t>()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dds.read_exception_log</a:t>
            </a:r>
            <a:r>
              <a:rPr lang="en-US" altLang="ko-KR" sz="1100" dirty="0"/>
              <a:t>()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2118314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28B9BA-191E-4D1F-A4BF-1B0E8968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DFF9E2A-BA32-4F0E-9268-FFB7EC681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0886"/>
            <a:ext cx="12192000" cy="4519128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728E121D-5560-4BB0-BE46-304E98127EB5}"/>
              </a:ext>
            </a:extLst>
          </p:cNvPr>
          <p:cNvSpPr/>
          <p:nvPr/>
        </p:nvSpPr>
        <p:spPr>
          <a:xfrm>
            <a:off x="9648825" y="1524000"/>
            <a:ext cx="847725" cy="84772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BD03133-9957-4442-BA84-434A51C18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" y="156580"/>
            <a:ext cx="12021312" cy="893542"/>
          </a:xfrm>
        </p:spPr>
        <p:txBody>
          <a:bodyPr/>
          <a:lstStyle/>
          <a:p>
            <a:r>
              <a:rPr lang="en-US" altLang="ko-KR" dirty="0"/>
              <a:t>exp2 waveform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58379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FFA6D3-79F0-43CA-AD9C-E94116E83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689698F-F6AE-45DE-8CB8-54B53E8D1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2632"/>
            <a:ext cx="12192000" cy="4865236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CCEB8704-6D20-4D41-9E8B-EF34A6EB1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" y="156580"/>
            <a:ext cx="12021312" cy="893542"/>
          </a:xfrm>
        </p:spPr>
        <p:txBody>
          <a:bodyPr/>
          <a:lstStyle/>
          <a:p>
            <a:r>
              <a:rPr lang="en-US" altLang="ko-KR" dirty="0"/>
              <a:t>exp2 waveform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34598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EBE335-36A2-4775-9191-FD81A1874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414C4AA-8612-41D8-ABF1-649C5124F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7160"/>
            <a:ext cx="12192000" cy="4932330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8A2B98DF-8F95-4EDE-B642-01B3AA4DB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" y="156580"/>
            <a:ext cx="12021312" cy="893542"/>
          </a:xfrm>
        </p:spPr>
        <p:txBody>
          <a:bodyPr/>
          <a:lstStyle/>
          <a:p>
            <a:r>
              <a:rPr lang="en-US" altLang="ko-KR" dirty="0"/>
              <a:t>exp2 waveform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153490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9C66C4-2910-4FB4-A578-EF043B97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error data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F14066-EC04-48F4-9E8B-9F9F8FB660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" y="1226525"/>
            <a:ext cx="1251966" cy="365125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ko-KR" sz="1800" dirty="0"/>
              <a:t>#3 041</a:t>
            </a:r>
            <a:endParaRPr kumimoji="1" lang="ko-KR" altLang="en-US" sz="18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637D3E-9D25-4068-B58F-2CA14F8ED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A0F084A8-19F8-4349-A510-85198EB76D72}"/>
              </a:ext>
            </a:extLst>
          </p:cNvPr>
          <p:cNvSpPr txBox="1">
            <a:spLocks/>
          </p:cNvSpPr>
          <p:nvPr/>
        </p:nvSpPr>
        <p:spPr>
          <a:xfrm>
            <a:off x="1200150" y="1226525"/>
            <a:ext cx="2194560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1800" dirty="0"/>
              <a:t>0b0010000</a:t>
            </a:r>
            <a:endParaRPr kumimoji="1" lang="ko-KR" altLang="en-US" sz="1800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850E4E7A-3B07-4DB9-B239-004A1BB90ABF}"/>
              </a:ext>
            </a:extLst>
          </p:cNvPr>
          <p:cNvSpPr txBox="1">
            <a:spLocks/>
          </p:cNvSpPr>
          <p:nvPr/>
        </p:nvSpPr>
        <p:spPr>
          <a:xfrm>
            <a:off x="2777490" y="1226525"/>
            <a:ext cx="4944110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1800" dirty="0"/>
              <a:t>0x0000400100000000000001f40004fffc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9F621BC8-B052-4AB2-A76B-9AAC6AC0EFC2}"/>
              </a:ext>
            </a:extLst>
          </p:cNvPr>
          <p:cNvSpPr txBox="1">
            <a:spLocks/>
          </p:cNvSpPr>
          <p:nvPr/>
        </p:nvSpPr>
        <p:spPr>
          <a:xfrm>
            <a:off x="9021217" y="1226525"/>
            <a:ext cx="822960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1800" dirty="0"/>
              <a:t>\r \n</a:t>
            </a:r>
            <a:endParaRPr kumimoji="1" lang="ko-KR" altLang="en-US" sz="18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0D718F3-B8BC-40C2-BFF0-7400D2FBE111}"/>
              </a:ext>
            </a:extLst>
          </p:cNvPr>
          <p:cNvSpPr/>
          <p:nvPr/>
        </p:nvSpPr>
        <p:spPr>
          <a:xfrm>
            <a:off x="585787" y="1266825"/>
            <a:ext cx="433388" cy="2515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>
              <a:latin typeface="Monaco" pitchFamily="2" charset="0"/>
            </a:endParaRPr>
          </a:p>
        </p:txBody>
      </p:sp>
      <p:cxnSp>
        <p:nvCxnSpPr>
          <p:cNvPr id="10" name="직선 연결선[R] 17">
            <a:extLst>
              <a:ext uri="{FF2B5EF4-FFF2-40B4-BE49-F238E27FC236}">
                <a16:creationId xmlns:a16="http://schemas.microsoft.com/office/drawing/2014/main" id="{9C1F7E96-9619-475C-AF54-3165E5153696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>
            <a:off x="802481" y="1518406"/>
            <a:ext cx="0" cy="1821625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2867166-0353-4026-8890-B1DA30005306}"/>
              </a:ext>
            </a:extLst>
          </p:cNvPr>
          <p:cNvSpPr txBox="1"/>
          <p:nvPr/>
        </p:nvSpPr>
        <p:spPr>
          <a:xfrm>
            <a:off x="272881" y="3340031"/>
            <a:ext cx="10592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500" dirty="0">
                <a:latin typeface="Monaco" pitchFamily="2" charset="0"/>
              </a:rPr>
              <a:t>length</a:t>
            </a:r>
            <a:endParaRPr kumimoji="1" lang="ko-Kore-KR" altLang="en-US" sz="1500" dirty="0">
              <a:latin typeface="Monaco" pitchFamily="2" charset="0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BDBDAFA-3229-4D39-BA45-F129CCE13C0A}"/>
              </a:ext>
            </a:extLst>
          </p:cNvPr>
          <p:cNvSpPr/>
          <p:nvPr/>
        </p:nvSpPr>
        <p:spPr>
          <a:xfrm>
            <a:off x="1262003" y="1266825"/>
            <a:ext cx="1376422" cy="2515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>
              <a:latin typeface="Monaco" pitchFamily="2" charset="0"/>
            </a:endParaRPr>
          </a:p>
        </p:txBody>
      </p:sp>
      <p:cxnSp>
        <p:nvCxnSpPr>
          <p:cNvPr id="25" name="직선 연결선[R] 17">
            <a:extLst>
              <a:ext uri="{FF2B5EF4-FFF2-40B4-BE49-F238E27FC236}">
                <a16:creationId xmlns:a16="http://schemas.microsoft.com/office/drawing/2014/main" id="{9F202A70-4D99-4F3D-9D44-5A105A7CFE3A}"/>
              </a:ext>
            </a:extLst>
          </p:cNvPr>
          <p:cNvCxnSpPr>
            <a:cxnSpLocks/>
            <a:stCxn id="24" idx="2"/>
            <a:endCxn id="26" idx="0"/>
          </p:cNvCxnSpPr>
          <p:nvPr/>
        </p:nvCxnSpPr>
        <p:spPr>
          <a:xfrm>
            <a:off x="1950214" y="1518406"/>
            <a:ext cx="0" cy="1821625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75B82DB5-284F-473A-A9A2-A07F63F5E070}"/>
              </a:ext>
            </a:extLst>
          </p:cNvPr>
          <p:cNvSpPr txBox="1"/>
          <p:nvPr/>
        </p:nvSpPr>
        <p:spPr>
          <a:xfrm>
            <a:off x="1420614" y="3340031"/>
            <a:ext cx="10592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500" dirty="0">
                <a:latin typeface="Monaco" pitchFamily="2" charset="0"/>
              </a:rPr>
              <a:t>error</a:t>
            </a:r>
            <a:endParaRPr kumimoji="1" lang="ko-Kore-KR" altLang="en-US" sz="1500" dirty="0">
              <a:latin typeface="Monaco" pitchFamily="2" charset="0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96BB0F8-4E4B-4C3B-92C1-B7C456D7FC07}"/>
              </a:ext>
            </a:extLst>
          </p:cNvPr>
          <p:cNvSpPr/>
          <p:nvPr/>
        </p:nvSpPr>
        <p:spPr>
          <a:xfrm>
            <a:off x="2854732" y="1266825"/>
            <a:ext cx="4704308" cy="2515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>
              <a:latin typeface="Monaco" pitchFamily="2" charset="0"/>
            </a:endParaRPr>
          </a:p>
        </p:txBody>
      </p:sp>
      <p:cxnSp>
        <p:nvCxnSpPr>
          <p:cNvPr id="30" name="직선 연결선[R] 17">
            <a:extLst>
              <a:ext uri="{FF2B5EF4-FFF2-40B4-BE49-F238E27FC236}">
                <a16:creationId xmlns:a16="http://schemas.microsoft.com/office/drawing/2014/main" id="{82A774E1-BA05-4CD6-ABBC-6585F7EA4893}"/>
              </a:ext>
            </a:extLst>
          </p:cNvPr>
          <p:cNvCxnSpPr>
            <a:cxnSpLocks/>
            <a:stCxn id="29" idx="2"/>
            <a:endCxn id="31" idx="0"/>
          </p:cNvCxnSpPr>
          <p:nvPr/>
        </p:nvCxnSpPr>
        <p:spPr>
          <a:xfrm>
            <a:off x="5206886" y="1518406"/>
            <a:ext cx="0" cy="1821625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1F0B905-6AAD-4DB6-9034-384741EBBC15}"/>
              </a:ext>
            </a:extLst>
          </p:cNvPr>
          <p:cNvSpPr txBox="1"/>
          <p:nvPr/>
        </p:nvSpPr>
        <p:spPr>
          <a:xfrm>
            <a:off x="4432071" y="3340031"/>
            <a:ext cx="154963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500" dirty="0">
                <a:latin typeface="Monaco" pitchFamily="2" charset="0"/>
              </a:rPr>
              <a:t>error data</a:t>
            </a:r>
            <a:endParaRPr kumimoji="1" lang="ko-Kore-KR" altLang="en-US" sz="1500" dirty="0">
              <a:latin typeface="Monaco" pitchFamily="2" charset="0"/>
            </a:endParaRPr>
          </a:p>
        </p:txBody>
      </p: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F3C7B3D4-93C0-48E9-8C21-0D7458FA30A6}"/>
              </a:ext>
            </a:extLst>
          </p:cNvPr>
          <p:cNvSpPr txBox="1">
            <a:spLocks/>
          </p:cNvSpPr>
          <p:nvPr/>
        </p:nvSpPr>
        <p:spPr>
          <a:xfrm>
            <a:off x="7636282" y="1226525"/>
            <a:ext cx="1307693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+mn-ea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1800" dirty="0"/>
              <a:t>000…000</a:t>
            </a:r>
          </a:p>
        </p:txBody>
      </p:sp>
    </p:spTree>
    <p:extLst>
      <p:ext uri="{BB962C8B-B14F-4D97-AF65-F5344CB8AC3E}">
        <p14:creationId xmlns:p14="http://schemas.microsoft.com/office/powerpoint/2010/main" val="3222610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2A5A5D-79A8-4ACF-B59E-E454C99F8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D9F908-C051-4959-9463-62131E2181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altLang="ko-KR" dirty="0"/>
              <a:t>Evaluation Board Test</a:t>
            </a:r>
          </a:p>
          <a:p>
            <a:pPr marL="514350" indent="-514350">
              <a:buAutoNum type="arabicPeriod"/>
            </a:pPr>
            <a:r>
              <a:rPr lang="en-US" altLang="ko-KR" dirty="0"/>
              <a:t>Verilog code &amp; python</a:t>
            </a:r>
            <a:r>
              <a:rPr lang="ko-KR" altLang="en-US" dirty="0"/>
              <a:t> </a:t>
            </a:r>
            <a:r>
              <a:rPr lang="en-US" altLang="ko-KR" dirty="0"/>
              <a:t>code update for AD9910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D56EF3-640A-41DD-97B8-6C76A7CC8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4740856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329C87-C8E8-4025-A1B4-987C16EA0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Example Code (override)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8F2701-7A2F-40D0-A3E2-EE57429045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ko-KR" sz="1100" dirty="0">
                <a:solidFill>
                  <a:schemeClr val="accent1"/>
                </a:solidFill>
              </a:rPr>
              <a:t>def</a:t>
            </a:r>
            <a:r>
              <a:rPr lang="en-US" altLang="ko-KR" sz="1100" dirty="0"/>
              <a:t> </a:t>
            </a:r>
            <a:r>
              <a:rPr lang="en-US" altLang="ko-KR" sz="1100" dirty="0">
                <a:solidFill>
                  <a:srgbClr val="0000FF"/>
                </a:solidFill>
              </a:rPr>
              <a:t>exp3():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</a:t>
            </a:r>
            <a:r>
              <a:rPr lang="en-US" altLang="ko-KR" sz="1100" dirty="0"/>
              <a:t> = AD9910(ArtyS7(</a:t>
            </a:r>
            <a:r>
              <a:rPr lang="en-US" altLang="ko-KR" sz="1100" dirty="0">
                <a:solidFill>
                  <a:srgbClr val="FF0000"/>
                </a:solidFill>
              </a:rPr>
              <a:t>'COM12'</a:t>
            </a:r>
            <a:r>
              <a:rPr lang="en-US" altLang="ko-KR" sz="1100" dirty="0"/>
              <a:t>))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dds.reset_driver</a:t>
            </a:r>
            <a:r>
              <a:rPr lang="en-US" altLang="ko-KR" sz="1100" dirty="0"/>
              <a:t>()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dds.override_enable</a:t>
            </a:r>
            <a:r>
              <a:rPr lang="en-US" altLang="ko-KR" sz="1100" dirty="0"/>
              <a:t>()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dds.set_profile_register</a:t>
            </a:r>
            <a:r>
              <a:rPr lang="en-US" altLang="ko-KR" sz="1100" dirty="0"/>
              <a:t>(ch1 = 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, ch2 = 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, </a:t>
            </a:r>
            <a:r>
              <a:rPr lang="en-US" altLang="ko-KR" sz="1100" dirty="0" err="1"/>
              <a:t>freq</a:t>
            </a:r>
            <a:r>
              <a:rPr lang="en-US" altLang="ko-KR" sz="1100" dirty="0"/>
              <a:t> = </a:t>
            </a:r>
            <a:r>
              <a:rPr lang="en-US" altLang="ko-KR" sz="1100" dirty="0">
                <a:solidFill>
                  <a:srgbClr val="FF0000"/>
                </a:solidFill>
              </a:rPr>
              <a:t>50 </a:t>
            </a:r>
            <a:r>
              <a:rPr lang="en-US" altLang="ko-KR" sz="1100" dirty="0"/>
              <a:t>* MHz, phase = </a:t>
            </a:r>
            <a:r>
              <a:rPr lang="en-US" altLang="ko-KR" sz="1100" dirty="0">
                <a:solidFill>
                  <a:srgbClr val="FF0000"/>
                </a:solidFill>
              </a:rPr>
              <a:t>0</a:t>
            </a:r>
            <a:r>
              <a:rPr lang="en-US" altLang="ko-KR" sz="1100" dirty="0"/>
              <a:t> * RAD,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                         amplitude = </a:t>
            </a:r>
            <a:r>
              <a:rPr lang="en-US" altLang="ko-KR" sz="1100" dirty="0">
                <a:solidFill>
                  <a:srgbClr val="FF0000"/>
                </a:solidFill>
              </a:rPr>
              <a:t>1.0</a:t>
            </a:r>
            <a:r>
              <a:rPr lang="en-US" altLang="ko-KR" sz="1100" dirty="0"/>
              <a:t>, profile = </a:t>
            </a:r>
            <a:r>
              <a:rPr lang="en-US" altLang="ko-KR" sz="1100" dirty="0">
                <a:solidFill>
                  <a:srgbClr val="FF0000"/>
                </a:solidFill>
              </a:rPr>
              <a:t>0</a:t>
            </a:r>
            <a:r>
              <a:rPr lang="en-US" altLang="ko-KR" sz="1100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dds.set_profile_register</a:t>
            </a:r>
            <a:r>
              <a:rPr lang="en-US" altLang="ko-KR" sz="1100" dirty="0"/>
              <a:t>(ch1 = 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, ch2 = 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, </a:t>
            </a:r>
            <a:r>
              <a:rPr lang="en-US" altLang="ko-KR" sz="1100" dirty="0" err="1"/>
              <a:t>freq</a:t>
            </a:r>
            <a:r>
              <a:rPr lang="en-US" altLang="ko-KR" sz="1100" dirty="0"/>
              <a:t> = </a:t>
            </a:r>
            <a:r>
              <a:rPr lang="en-US" altLang="ko-KR" sz="1100" dirty="0">
                <a:solidFill>
                  <a:srgbClr val="FF0000"/>
                </a:solidFill>
              </a:rPr>
              <a:t>100 </a:t>
            </a:r>
            <a:r>
              <a:rPr lang="en-US" altLang="ko-KR" sz="1100" dirty="0"/>
              <a:t>* MHz, phase = </a:t>
            </a:r>
            <a:r>
              <a:rPr lang="en-US" altLang="ko-KR" sz="1100" dirty="0">
                <a:solidFill>
                  <a:srgbClr val="FF0000"/>
                </a:solidFill>
              </a:rPr>
              <a:t>0</a:t>
            </a:r>
            <a:r>
              <a:rPr lang="en-US" altLang="ko-KR" sz="1100" dirty="0"/>
              <a:t> * RAD,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                         amplitude = </a:t>
            </a:r>
            <a:r>
              <a:rPr lang="en-US" altLang="ko-KR" sz="1100" dirty="0">
                <a:solidFill>
                  <a:srgbClr val="FF0000"/>
                </a:solidFill>
              </a:rPr>
              <a:t>1.0</a:t>
            </a:r>
            <a:r>
              <a:rPr lang="en-US" altLang="ko-KR" sz="1100" dirty="0"/>
              <a:t>, profile = 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dds.set_profile_pin</a:t>
            </a:r>
            <a:r>
              <a:rPr lang="en-US" altLang="ko-KR" sz="1100" dirty="0"/>
              <a:t>(profile1 = 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, profile2 = </a:t>
            </a:r>
            <a:r>
              <a:rPr lang="en-US" altLang="ko-KR" sz="1100" dirty="0">
                <a:solidFill>
                  <a:srgbClr val="FF0000"/>
                </a:solidFill>
              </a:rPr>
              <a:t>0</a:t>
            </a:r>
            <a:r>
              <a:rPr lang="en-US" altLang="ko-KR" sz="1100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dds.set_parallel_amplitude</a:t>
            </a:r>
            <a:r>
              <a:rPr lang="en-US" altLang="ko-KR" sz="1100" dirty="0"/>
              <a:t>(amplitude = </a:t>
            </a:r>
            <a:r>
              <a:rPr lang="en-US" altLang="ko-KR" sz="1100" dirty="0">
                <a:solidFill>
                  <a:srgbClr val="FF0000"/>
                </a:solidFill>
              </a:rPr>
              <a:t>1.0</a:t>
            </a:r>
            <a:r>
              <a:rPr lang="en-US" altLang="ko-KR" sz="1100" dirty="0"/>
              <a:t>, </a:t>
            </a:r>
            <a:r>
              <a:rPr lang="en-US" altLang="ko-KR" sz="1100" dirty="0" err="1"/>
              <a:t>parallel_en</a:t>
            </a:r>
            <a:r>
              <a:rPr lang="en-US" altLang="ko-KR" sz="1100" dirty="0"/>
              <a:t> = 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dds.initialize</a:t>
            </a:r>
            <a:r>
              <a:rPr lang="en-US" altLang="ko-KR" sz="1100" dirty="0"/>
              <a:t>(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,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dds.read32(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,</a:t>
            </a:r>
            <a:r>
              <a:rPr lang="en-US" altLang="ko-KR" sz="1100" dirty="0">
                <a:solidFill>
                  <a:srgbClr val="FF0000"/>
                </a:solidFill>
              </a:rPr>
              <a:t>0</a:t>
            </a:r>
            <a:r>
              <a:rPr lang="en-US" altLang="ko-KR" sz="1100" dirty="0"/>
              <a:t>,</a:t>
            </a:r>
            <a:r>
              <a:rPr lang="en-US" altLang="ko-KR" sz="1100" dirty="0">
                <a:solidFill>
                  <a:srgbClr val="FF0000"/>
                </a:solidFill>
              </a:rPr>
              <a:t>0x00</a:t>
            </a:r>
            <a:r>
              <a:rPr lang="en-US" altLang="ko-KR" sz="1100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dds.read32(</a:t>
            </a:r>
            <a:r>
              <a:rPr lang="en-US" altLang="ko-KR" sz="1100" dirty="0">
                <a:solidFill>
                  <a:srgbClr val="FF0000"/>
                </a:solidFill>
              </a:rPr>
              <a:t>0</a:t>
            </a:r>
            <a:r>
              <a:rPr lang="en-US" altLang="ko-KR" sz="1100" dirty="0"/>
              <a:t>,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,</a:t>
            </a:r>
            <a:r>
              <a:rPr lang="en-US" altLang="ko-KR" sz="1100" dirty="0">
                <a:solidFill>
                  <a:srgbClr val="FF0000"/>
                </a:solidFill>
              </a:rPr>
              <a:t>0x01</a:t>
            </a:r>
            <a:r>
              <a:rPr lang="en-US" altLang="ko-KR" sz="1100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dds.read32(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,</a:t>
            </a:r>
            <a:r>
              <a:rPr lang="en-US" altLang="ko-KR" sz="1100" dirty="0">
                <a:solidFill>
                  <a:srgbClr val="FF0000"/>
                </a:solidFill>
              </a:rPr>
              <a:t>0</a:t>
            </a:r>
            <a:r>
              <a:rPr lang="en-US" altLang="ko-KR" sz="1100" dirty="0"/>
              <a:t>,</a:t>
            </a:r>
            <a:r>
              <a:rPr lang="en-US" altLang="ko-KR" sz="1100" dirty="0">
                <a:solidFill>
                  <a:srgbClr val="FF0000"/>
                </a:solidFill>
              </a:rPr>
              <a:t>0x02</a:t>
            </a:r>
            <a:r>
              <a:rPr lang="en-US" altLang="ko-KR" sz="1100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dds.read_rti_fifo</a:t>
            </a:r>
            <a:r>
              <a:rPr lang="en-US" altLang="ko-KR" sz="1100" dirty="0"/>
              <a:t>()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dds.read_rti_fifo</a:t>
            </a:r>
            <a:r>
              <a:rPr lang="en-US" altLang="ko-KR" sz="1100" dirty="0"/>
              <a:t>()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dds.read_rti_fifo</a:t>
            </a:r>
            <a:r>
              <a:rPr lang="en-US" altLang="ko-KR" sz="1100" dirty="0"/>
              <a:t>()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dds.read_rti_fifo</a:t>
            </a:r>
            <a:r>
              <a:rPr lang="en-US" altLang="ko-KR" sz="1100" dirty="0"/>
              <a:t>()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    </a:t>
            </a:r>
            <a:r>
              <a:rPr lang="en-US" altLang="ko-KR" sz="1100" dirty="0" err="1"/>
              <a:t>dds.read_rti_fifo</a:t>
            </a:r>
            <a:r>
              <a:rPr lang="en-US" altLang="ko-KR" sz="1100" dirty="0"/>
              <a:t>()</a:t>
            </a:r>
            <a:endParaRPr lang="ko-KR" altLang="en-US" sz="11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E75840-A302-4C0F-824E-E2C0913E7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983206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D20371-5F36-46D8-99B0-87B912874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40C83EED-E1B3-408A-A72C-BC5433159512}"/>
              </a:ext>
            </a:extLst>
          </p:cNvPr>
          <p:cNvGrpSpPr/>
          <p:nvPr/>
        </p:nvGrpSpPr>
        <p:grpSpPr>
          <a:xfrm>
            <a:off x="1430619" y="1262644"/>
            <a:ext cx="9330762" cy="5316695"/>
            <a:chOff x="2542118" y="33556"/>
            <a:chExt cx="9621919" cy="6750453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BB77BFB-C210-4CC6-9B48-06BCFAA9D03B}"/>
                </a:ext>
              </a:extLst>
            </p:cNvPr>
            <p:cNvSpPr/>
            <p:nvPr/>
          </p:nvSpPr>
          <p:spPr>
            <a:xfrm>
              <a:off x="2542118" y="33556"/>
              <a:ext cx="6347882" cy="67447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900" dirty="0" err="1">
                  <a:solidFill>
                    <a:schemeClr val="tx1"/>
                  </a:solidFill>
                </a:rPr>
                <a:t>spi_core</a:t>
              </a:r>
              <a:r>
                <a:rPr lang="en-US" altLang="ko-KR" sz="900" dirty="0">
                  <a:solidFill>
                    <a:schemeClr val="tx1"/>
                  </a:solidFill>
                </a:rPr>
                <a:t>(AD9910_1)</a:t>
              </a:r>
              <a:endParaRPr lang="ko-KR" altLang="en-US" sz="900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AEFF622-202D-4D65-9CBB-033546CD5A5D}"/>
                </a:ext>
              </a:extLst>
            </p:cNvPr>
            <p:cNvSpPr/>
            <p:nvPr/>
          </p:nvSpPr>
          <p:spPr>
            <a:xfrm>
              <a:off x="9042400" y="33556"/>
              <a:ext cx="3121637" cy="49209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900" dirty="0" err="1">
                  <a:solidFill>
                    <a:schemeClr val="tx1"/>
                  </a:solidFill>
                </a:rPr>
                <a:t>rto_core</a:t>
              </a:r>
              <a:r>
                <a:rPr lang="en-US" altLang="ko-KR" sz="900" dirty="0">
                  <a:solidFill>
                    <a:schemeClr val="tx1"/>
                  </a:solidFill>
                </a:rPr>
                <a:t>(</a:t>
              </a:r>
              <a:r>
                <a:rPr lang="en-US" altLang="ko-KR" sz="900" dirty="0" err="1">
                  <a:solidFill>
                    <a:schemeClr val="tx1"/>
                  </a:solidFill>
                </a:rPr>
                <a:t>rto_core</a:t>
              </a:r>
              <a:r>
                <a:rPr lang="en-US" altLang="ko-KR" sz="900" dirty="0">
                  <a:solidFill>
                    <a:schemeClr val="tx1"/>
                  </a:solidFill>
                </a:rPr>
                <a:t>)</a:t>
              </a:r>
              <a:endParaRPr lang="ko-KR" altLang="en-US" sz="900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E027BCA-8547-45C8-97CF-8345C6A4D857}"/>
                </a:ext>
              </a:extLst>
            </p:cNvPr>
            <p:cNvSpPr/>
            <p:nvPr/>
          </p:nvSpPr>
          <p:spPr>
            <a:xfrm>
              <a:off x="9042400" y="653892"/>
              <a:ext cx="1311275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900" dirty="0" err="1">
                  <a:solidFill>
                    <a:schemeClr val="tx1"/>
                  </a:solidFill>
                </a:rPr>
                <a:t>counter_matched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7D07E37C-5E57-4110-BB6F-C4A18C0DE134}"/>
                </a:ext>
              </a:extLst>
            </p:cNvPr>
            <p:cNvSpPr/>
            <p:nvPr/>
          </p:nvSpPr>
          <p:spPr>
            <a:xfrm>
              <a:off x="9042400" y="994880"/>
              <a:ext cx="1311275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900" dirty="0">
                  <a:solidFill>
                    <a:schemeClr val="tx1"/>
                  </a:solidFill>
                </a:rPr>
                <a:t>[127:0]</a:t>
              </a:r>
              <a:r>
                <a:rPr lang="en-US" altLang="ko-KR" sz="900" dirty="0" err="1">
                  <a:solidFill>
                    <a:schemeClr val="tx1"/>
                  </a:solidFill>
                </a:rPr>
                <a:t>rto_out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4A82091-BDAF-4ED0-B666-12A165E3FE0B}"/>
                </a:ext>
              </a:extLst>
            </p:cNvPr>
            <p:cNvSpPr/>
            <p:nvPr/>
          </p:nvSpPr>
          <p:spPr>
            <a:xfrm>
              <a:off x="10841887" y="653892"/>
              <a:ext cx="1311275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 err="1">
                  <a:solidFill>
                    <a:schemeClr val="tx1"/>
                  </a:solidFill>
                </a:rPr>
                <a:t>timestamp_error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F21AD7D-4B4F-4416-9624-5A15466467E9}"/>
                </a:ext>
              </a:extLst>
            </p:cNvPr>
            <p:cNvSpPr/>
            <p:nvPr/>
          </p:nvSpPr>
          <p:spPr>
            <a:xfrm>
              <a:off x="10841887" y="893161"/>
              <a:ext cx="1311275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 err="1">
                  <a:solidFill>
                    <a:schemeClr val="tx1"/>
                  </a:solidFill>
                </a:rPr>
                <a:t>overflow_error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7F5ED18-3DBA-4123-B885-E92C59FFC068}"/>
                </a:ext>
              </a:extLst>
            </p:cNvPr>
            <p:cNvSpPr/>
            <p:nvPr/>
          </p:nvSpPr>
          <p:spPr>
            <a:xfrm>
              <a:off x="10841887" y="1132430"/>
              <a:ext cx="1311275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>
                  <a:solidFill>
                    <a:schemeClr val="tx1"/>
                  </a:solidFill>
                </a:rPr>
                <a:t>[31:0]</a:t>
              </a:r>
              <a:r>
                <a:rPr lang="en-US" altLang="ko-KR" sz="900" dirty="0" err="1">
                  <a:solidFill>
                    <a:schemeClr val="tx1"/>
                  </a:solidFill>
                </a:rPr>
                <a:t>rd_data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7A8EF612-5A69-4985-8A79-49F0982A6D94}"/>
                </a:ext>
              </a:extLst>
            </p:cNvPr>
            <p:cNvSpPr/>
            <p:nvPr/>
          </p:nvSpPr>
          <p:spPr>
            <a:xfrm>
              <a:off x="10841887" y="1371699"/>
              <a:ext cx="1311275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>
                  <a:solidFill>
                    <a:schemeClr val="tx1"/>
                  </a:solidFill>
                </a:rPr>
                <a:t>full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326D3460-EA71-4FC0-B7A1-123B4A79C9A2}"/>
                </a:ext>
              </a:extLst>
            </p:cNvPr>
            <p:cNvSpPr/>
            <p:nvPr/>
          </p:nvSpPr>
          <p:spPr>
            <a:xfrm>
              <a:off x="10841887" y="1610968"/>
              <a:ext cx="1311275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>
                  <a:solidFill>
                    <a:schemeClr val="tx1"/>
                  </a:solidFill>
                </a:rPr>
                <a:t>empty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56AA48F-BFF5-40A7-9B54-C09D5179527B}"/>
                </a:ext>
              </a:extLst>
            </p:cNvPr>
            <p:cNvSpPr/>
            <p:nvPr/>
          </p:nvSpPr>
          <p:spPr>
            <a:xfrm>
              <a:off x="10841887" y="1850526"/>
              <a:ext cx="1311275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 err="1">
                  <a:solidFill>
                    <a:schemeClr val="tx1"/>
                  </a:solidFill>
                </a:rPr>
                <a:t>auto_start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3B4103C-B636-4673-A4AC-0C4600CF5E91}"/>
                </a:ext>
              </a:extLst>
            </p:cNvPr>
            <p:cNvSpPr/>
            <p:nvPr/>
          </p:nvSpPr>
          <p:spPr>
            <a:xfrm>
              <a:off x="10841887" y="2090084"/>
              <a:ext cx="1311275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>
                  <a:solidFill>
                    <a:schemeClr val="tx1"/>
                  </a:solidFill>
                </a:rPr>
                <a:t>[31:0]</a:t>
              </a:r>
              <a:r>
                <a:rPr lang="en-US" altLang="ko-KR" sz="900" dirty="0" err="1">
                  <a:solidFill>
                    <a:schemeClr val="tx1"/>
                  </a:solidFill>
                </a:rPr>
                <a:t>wr_data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B6556370-504D-4B13-89BD-6E0AA114BFA8}"/>
                </a:ext>
              </a:extLst>
            </p:cNvPr>
            <p:cNvSpPr/>
            <p:nvPr/>
          </p:nvSpPr>
          <p:spPr>
            <a:xfrm>
              <a:off x="10841887" y="2329800"/>
              <a:ext cx="1311275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>
                  <a:solidFill>
                    <a:schemeClr val="tx1"/>
                  </a:solidFill>
                </a:rPr>
                <a:t>reset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97325CF3-1907-4F1D-AF45-5CC54A73F0A9}"/>
                </a:ext>
              </a:extLst>
            </p:cNvPr>
            <p:cNvSpPr/>
            <p:nvPr/>
          </p:nvSpPr>
          <p:spPr>
            <a:xfrm>
              <a:off x="10841887" y="2569516"/>
              <a:ext cx="1311275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>
                  <a:solidFill>
                    <a:schemeClr val="tx1"/>
                  </a:solidFill>
                </a:rPr>
                <a:t>write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2FDA2270-1DB8-4B17-922D-8390AC63CA78}"/>
                </a:ext>
              </a:extLst>
            </p:cNvPr>
            <p:cNvSpPr/>
            <p:nvPr/>
          </p:nvSpPr>
          <p:spPr>
            <a:xfrm>
              <a:off x="10841887" y="2809232"/>
              <a:ext cx="1311275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>
                  <a:solidFill>
                    <a:schemeClr val="tx1"/>
                  </a:solidFill>
                </a:rPr>
                <a:t>counter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9B38D20-7624-438F-B78C-F16524FB1CEC}"/>
                </a:ext>
              </a:extLst>
            </p:cNvPr>
            <p:cNvSpPr/>
            <p:nvPr/>
          </p:nvSpPr>
          <p:spPr>
            <a:xfrm>
              <a:off x="10841887" y="3049803"/>
              <a:ext cx="1311275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>
                  <a:solidFill>
                    <a:schemeClr val="tx1"/>
                  </a:solidFill>
                </a:rPr>
                <a:t>[63:0]counter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A77CDAF5-C2F4-433B-9AAB-E4852DFA68E7}"/>
                </a:ext>
              </a:extLst>
            </p:cNvPr>
            <p:cNvSpPr/>
            <p:nvPr/>
          </p:nvSpPr>
          <p:spPr>
            <a:xfrm>
              <a:off x="10841887" y="3290374"/>
              <a:ext cx="1311275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>
                  <a:solidFill>
                    <a:schemeClr val="tx1"/>
                  </a:solidFill>
                </a:rPr>
                <a:t>cs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9C7CC5E-0B66-476A-9749-7133BACCD929}"/>
                </a:ext>
              </a:extLst>
            </p:cNvPr>
            <p:cNvSpPr/>
            <p:nvPr/>
          </p:nvSpPr>
          <p:spPr>
            <a:xfrm>
              <a:off x="10841887" y="3530945"/>
              <a:ext cx="1311275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>
                  <a:solidFill>
                    <a:schemeClr val="tx1"/>
                  </a:solidFill>
                </a:rPr>
                <a:t>read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BF729D4-8DA8-4A34-A96D-EF5726A1645C}"/>
                </a:ext>
              </a:extLst>
            </p:cNvPr>
            <p:cNvSpPr/>
            <p:nvPr/>
          </p:nvSpPr>
          <p:spPr>
            <a:xfrm>
              <a:off x="10841887" y="3771516"/>
              <a:ext cx="1311275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>
                  <a:solidFill>
                    <a:schemeClr val="tx1"/>
                  </a:solidFill>
                </a:rPr>
                <a:t>[4:0]</a:t>
              </a:r>
              <a:r>
                <a:rPr lang="en-US" altLang="ko-KR" sz="900" dirty="0" err="1">
                  <a:solidFill>
                    <a:schemeClr val="tx1"/>
                  </a:solidFill>
                </a:rPr>
                <a:t>addr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66466C41-8097-4C32-A2DC-26C499A9F3B3}"/>
                </a:ext>
              </a:extLst>
            </p:cNvPr>
            <p:cNvSpPr/>
            <p:nvPr/>
          </p:nvSpPr>
          <p:spPr>
            <a:xfrm>
              <a:off x="10841887" y="4012087"/>
              <a:ext cx="1311275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 err="1">
                  <a:solidFill>
                    <a:schemeClr val="tx1"/>
                  </a:solidFill>
                </a:rPr>
                <a:t>clk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1B5C32EF-E8F2-4530-B488-889CFACB5CE4}"/>
                </a:ext>
              </a:extLst>
            </p:cNvPr>
            <p:cNvSpPr/>
            <p:nvPr/>
          </p:nvSpPr>
          <p:spPr>
            <a:xfrm>
              <a:off x="10841887" y="4242599"/>
              <a:ext cx="1311275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>
                  <a:solidFill>
                    <a:schemeClr val="tx1"/>
                  </a:solidFill>
                </a:rPr>
                <a:t>[15:0]</a:t>
              </a:r>
              <a:r>
                <a:rPr lang="en-US" altLang="ko-KR" sz="900" dirty="0" err="1">
                  <a:solidFill>
                    <a:schemeClr val="tx1"/>
                  </a:solidFill>
                </a:rPr>
                <a:t>dest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3079D1D1-4B34-480F-8697-7E6E7C4A9067}"/>
                </a:ext>
              </a:extLst>
            </p:cNvPr>
            <p:cNvSpPr/>
            <p:nvPr/>
          </p:nvSpPr>
          <p:spPr>
            <a:xfrm>
              <a:off x="5495089" y="653892"/>
              <a:ext cx="1409700" cy="411775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100" dirty="0">
                  <a:solidFill>
                    <a:schemeClr val="tx1"/>
                  </a:solidFill>
                </a:rPr>
                <a:t>SPI_FSM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A79E874-65AC-457D-B30E-137396FBBC4D}"/>
                </a:ext>
              </a:extLst>
            </p:cNvPr>
            <p:cNvSpPr/>
            <p:nvPr/>
          </p:nvSpPr>
          <p:spPr>
            <a:xfrm>
              <a:off x="10353675" y="4484696"/>
              <a:ext cx="1799487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>
                  <a:solidFill>
                    <a:schemeClr val="tx1"/>
                  </a:solidFill>
                </a:rPr>
                <a:t>[127:0]</a:t>
              </a:r>
              <a:r>
                <a:rPr lang="en-US" altLang="ko-KR" sz="900" dirty="0" err="1">
                  <a:solidFill>
                    <a:schemeClr val="tx1"/>
                  </a:solidFill>
                </a:rPr>
                <a:t>timestamp_error_data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2E859A24-0423-44C6-8166-34D31101E7F4}"/>
                </a:ext>
              </a:extLst>
            </p:cNvPr>
            <p:cNvSpPr/>
            <p:nvPr/>
          </p:nvSpPr>
          <p:spPr>
            <a:xfrm>
              <a:off x="10353675" y="4723965"/>
              <a:ext cx="1799487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>
                  <a:solidFill>
                    <a:schemeClr val="tx1"/>
                  </a:solidFill>
                </a:rPr>
                <a:t>[127:0]</a:t>
              </a:r>
              <a:r>
                <a:rPr lang="en-US" altLang="ko-KR" sz="900" dirty="0" err="1">
                  <a:solidFill>
                    <a:schemeClr val="tx1"/>
                  </a:solidFill>
                </a:rPr>
                <a:t>overflow_error_data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AA94F892-B5CA-4554-BAD3-A6CDF8BCB0F7}"/>
                </a:ext>
              </a:extLst>
            </p:cNvPr>
            <p:cNvGrpSpPr/>
            <p:nvPr/>
          </p:nvGrpSpPr>
          <p:grpSpPr>
            <a:xfrm>
              <a:off x="7009338" y="174200"/>
              <a:ext cx="1817163" cy="3346686"/>
              <a:chOff x="7009338" y="653892"/>
              <a:chExt cx="1817163" cy="3346686"/>
            </a:xfrm>
          </p:grpSpPr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52DD6CA6-AE9B-4237-A07C-F1FBAA2B513E}"/>
                  </a:ext>
                </a:extLst>
              </p:cNvPr>
              <p:cNvSpPr/>
              <p:nvPr/>
            </p:nvSpPr>
            <p:spPr>
              <a:xfrm>
                <a:off x="7009339" y="653892"/>
                <a:ext cx="1753664" cy="3346686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gpo_core</a:t>
                </a:r>
                <a:r>
                  <a:rPr lang="en-US" altLang="ko-KR" sz="900" dirty="0">
                    <a:solidFill>
                      <a:schemeClr val="tx1"/>
                    </a:solidFill>
                  </a:rPr>
                  <a:t>(</a:t>
                </a:r>
                <a:r>
                  <a:rPr lang="en-US" altLang="ko-KR" sz="900" dirty="0" err="1">
                    <a:solidFill>
                      <a:schemeClr val="tx1"/>
                    </a:solidFill>
                  </a:rPr>
                  <a:t>spi_config</a:t>
                </a:r>
                <a:r>
                  <a:rPr lang="en-US" altLang="ko-KR" sz="900" dirty="0">
                    <a:solidFill>
                      <a:schemeClr val="tx1"/>
                    </a:solidFill>
                  </a:rPr>
                  <a:t>)</a:t>
                </a:r>
                <a:endParaRPr lang="ko-KR" altLang="en-US" sz="900" dirty="0"/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B55B7E7F-C1D9-4A1A-8B83-B130BAF3094C}"/>
                  </a:ext>
                </a:extLst>
              </p:cNvPr>
              <p:cNvSpPr/>
              <p:nvPr/>
            </p:nvSpPr>
            <p:spPr>
              <a:xfrm>
                <a:off x="7009338" y="879624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900" dirty="0">
                    <a:solidFill>
                      <a:schemeClr val="tx1"/>
                    </a:solidFill>
                  </a:rPr>
                  <a:t>[63:0]</a:t>
                </a:r>
                <a:r>
                  <a:rPr lang="en-US" altLang="ko-KR" sz="900" dirty="0" err="1">
                    <a:solidFill>
                      <a:schemeClr val="tx1"/>
                    </a:solidFill>
                  </a:rPr>
                  <a:t>gpo_out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CF9DC0B4-BBDD-489C-B6B8-DBF5ADFDE9F2}"/>
                  </a:ext>
                </a:extLst>
              </p:cNvPr>
              <p:cNvSpPr/>
              <p:nvPr/>
            </p:nvSpPr>
            <p:spPr>
              <a:xfrm>
                <a:off x="7009338" y="1123673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900" dirty="0">
                    <a:solidFill>
                      <a:schemeClr val="tx1"/>
                    </a:solidFill>
                  </a:rPr>
                  <a:t>busy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1351741C-CD8B-42D6-985B-505B8F413293}"/>
                  </a:ext>
                </a:extLst>
              </p:cNvPr>
              <p:cNvSpPr/>
              <p:nvPr/>
            </p:nvSpPr>
            <p:spPr>
              <a:xfrm>
                <a:off x="7009338" y="1371699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900" dirty="0">
                    <a:solidFill>
                      <a:schemeClr val="tx1"/>
                    </a:solidFill>
                  </a:rPr>
                  <a:t>selected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3BF935C9-2542-4603-AFEA-C2D9EE1DB38A}"/>
                  </a:ext>
                </a:extLst>
              </p:cNvPr>
              <p:cNvSpPr/>
              <p:nvPr/>
            </p:nvSpPr>
            <p:spPr>
              <a:xfrm>
                <a:off x="7515226" y="879624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>
                    <a:solidFill>
                      <a:schemeClr val="tx1"/>
                    </a:solidFill>
                  </a:rPr>
                  <a:t>[127:0]</a:t>
                </a:r>
                <a:r>
                  <a:rPr lang="en-US" altLang="ko-KR" sz="900" dirty="0" err="1">
                    <a:solidFill>
                      <a:schemeClr val="tx1"/>
                    </a:solidFill>
                  </a:rPr>
                  <a:t>error_data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B83F3631-4708-4BD1-B971-B4BBF75B45DD}"/>
                  </a:ext>
                </a:extLst>
              </p:cNvPr>
              <p:cNvSpPr/>
              <p:nvPr/>
            </p:nvSpPr>
            <p:spPr>
              <a:xfrm>
                <a:off x="7515226" y="1132430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 err="1">
                    <a:solidFill>
                      <a:schemeClr val="tx1"/>
                    </a:solidFill>
                  </a:rPr>
                  <a:t>overrided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EFBA3B5A-6F9C-48B1-83BD-19BAED5C7F23}"/>
                  </a:ext>
                </a:extLst>
              </p:cNvPr>
              <p:cNvSpPr/>
              <p:nvPr/>
            </p:nvSpPr>
            <p:spPr>
              <a:xfrm>
                <a:off x="7515226" y="1375741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 err="1">
                    <a:solidFill>
                      <a:schemeClr val="tx1"/>
                    </a:solidFill>
                  </a:rPr>
                  <a:t>busy_error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8F3B671B-8F69-465F-A78C-DD9E89EDEFB6}"/>
                  </a:ext>
                </a:extLst>
              </p:cNvPr>
              <p:cNvSpPr/>
              <p:nvPr/>
            </p:nvSpPr>
            <p:spPr>
              <a:xfrm>
                <a:off x="7515226" y="1622059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 err="1">
                    <a:solidFill>
                      <a:schemeClr val="tx1"/>
                    </a:solidFill>
                  </a:rPr>
                  <a:t>counter_matched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40A377D8-07B7-4F84-9936-D09EDC56C3B5}"/>
                  </a:ext>
                </a:extLst>
              </p:cNvPr>
              <p:cNvSpPr/>
              <p:nvPr/>
            </p:nvSpPr>
            <p:spPr>
              <a:xfrm>
                <a:off x="7515226" y="1863088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>
                    <a:solidFill>
                      <a:schemeClr val="tx1"/>
                    </a:solidFill>
                  </a:rPr>
                  <a:t>[127:0]</a:t>
                </a:r>
                <a:r>
                  <a:rPr lang="en-US" altLang="ko-KR" sz="900" dirty="0" err="1">
                    <a:solidFill>
                      <a:schemeClr val="tx1"/>
                    </a:solidFill>
                  </a:rPr>
                  <a:t>gpo_in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B237BC7E-89D0-4834-85A6-271C88C0BC2E}"/>
                  </a:ext>
                </a:extLst>
              </p:cNvPr>
              <p:cNvSpPr/>
              <p:nvPr/>
            </p:nvSpPr>
            <p:spPr>
              <a:xfrm>
                <a:off x="7251700" y="2107291"/>
                <a:ext cx="1574801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>
                    <a:solidFill>
                      <a:schemeClr val="tx1"/>
                    </a:solidFill>
                  </a:rPr>
                  <a:t>[63:0]</a:t>
                </a:r>
                <a:r>
                  <a:rPr lang="en-US" altLang="ko-KR" sz="900" dirty="0" err="1">
                    <a:solidFill>
                      <a:schemeClr val="tx1"/>
                    </a:solidFill>
                  </a:rPr>
                  <a:t>override_value_input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BC00154C-D0E1-440E-BCCF-47CE602DADAA}"/>
                  </a:ext>
                </a:extLst>
              </p:cNvPr>
              <p:cNvSpPr/>
              <p:nvPr/>
            </p:nvSpPr>
            <p:spPr>
              <a:xfrm>
                <a:off x="7251700" y="2356471"/>
                <a:ext cx="1574801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 err="1">
                    <a:solidFill>
                      <a:schemeClr val="tx1"/>
                    </a:solidFill>
                  </a:rPr>
                  <a:t>override_en_input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3CBEF3AF-BB0F-40F4-88D3-516896098FD2}"/>
                  </a:ext>
                </a:extLst>
              </p:cNvPr>
              <p:cNvSpPr/>
              <p:nvPr/>
            </p:nvSpPr>
            <p:spPr>
              <a:xfrm>
                <a:off x="7251700" y="2605651"/>
                <a:ext cx="1574801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 err="1">
                    <a:solidFill>
                      <a:schemeClr val="tx1"/>
                    </a:solidFill>
                  </a:rPr>
                  <a:t>selected_input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3C57CA06-5552-458F-8B88-53875C24722D}"/>
                </a:ext>
              </a:extLst>
            </p:cNvPr>
            <p:cNvSpPr/>
            <p:nvPr/>
          </p:nvSpPr>
          <p:spPr>
            <a:xfrm>
              <a:off x="9042400" y="5064953"/>
              <a:ext cx="3121637" cy="171905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900" dirty="0" err="1">
                  <a:solidFill>
                    <a:schemeClr val="tx1"/>
                  </a:solidFill>
                </a:rPr>
                <a:t>rti_core</a:t>
              </a:r>
              <a:r>
                <a:rPr lang="en-US" altLang="ko-KR" sz="900" dirty="0">
                  <a:solidFill>
                    <a:schemeClr val="tx1"/>
                  </a:solidFill>
                </a:rPr>
                <a:t>()</a:t>
              </a:r>
              <a:endParaRPr lang="ko-KR" altLang="en-US" sz="900" dirty="0"/>
            </a:p>
          </p:txBody>
        </p: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412E7A5A-A9E6-4E53-84A0-86F1D5EBDF0A}"/>
                </a:ext>
              </a:extLst>
            </p:cNvPr>
            <p:cNvGrpSpPr/>
            <p:nvPr/>
          </p:nvGrpSpPr>
          <p:grpSpPr>
            <a:xfrm>
              <a:off x="2686948" y="653892"/>
              <a:ext cx="2703592" cy="6029907"/>
              <a:chOff x="2686948" y="653892"/>
              <a:chExt cx="2703592" cy="6029907"/>
            </a:xfrm>
          </p:grpSpPr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801E27ED-4673-403F-B263-70084316C703}"/>
                  </a:ext>
                </a:extLst>
              </p:cNvPr>
              <p:cNvSpPr/>
              <p:nvPr/>
            </p:nvSpPr>
            <p:spPr>
              <a:xfrm>
                <a:off x="2686948" y="653892"/>
                <a:ext cx="2703592" cy="411775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single_spi_output</a:t>
                </a:r>
                <a:endParaRPr lang="ko-KR" altLang="en-US" sz="900" dirty="0"/>
              </a:p>
            </p:txBody>
          </p:sp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CF71CC31-D404-4D15-A8F5-EA304069D2A6}"/>
                  </a:ext>
                </a:extLst>
              </p:cNvPr>
              <p:cNvSpPr/>
              <p:nvPr/>
            </p:nvSpPr>
            <p:spPr>
              <a:xfrm>
                <a:off x="2717070" y="879624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900" dirty="0" err="1">
                    <a:solidFill>
                      <a:schemeClr val="tx1"/>
                    </a:solidFill>
                  </a:rPr>
                  <a:t>sck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8891914D-177A-471B-B003-0A4E25074870}"/>
                  </a:ext>
                </a:extLst>
              </p:cNvPr>
              <p:cNvSpPr/>
              <p:nvPr/>
            </p:nvSpPr>
            <p:spPr>
              <a:xfrm>
                <a:off x="2717070" y="1123673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900" dirty="0" err="1">
                    <a:solidFill>
                      <a:schemeClr val="tx1"/>
                    </a:solidFill>
                  </a:rPr>
                  <a:t>mosi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8BEA5FFE-F2E9-46C6-872B-CEFA72E7D5A2}"/>
                  </a:ext>
                </a:extLst>
              </p:cNvPr>
              <p:cNvSpPr/>
              <p:nvPr/>
            </p:nvSpPr>
            <p:spPr>
              <a:xfrm>
                <a:off x="2717070" y="1371699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900" dirty="0">
                    <a:solidFill>
                      <a:schemeClr val="tx1"/>
                    </a:solidFill>
                  </a:rPr>
                  <a:t>miso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B8F425CF-8820-49C0-AE0F-604DB6796D64}"/>
                  </a:ext>
                </a:extLst>
              </p:cNvPr>
              <p:cNvSpPr/>
              <p:nvPr/>
            </p:nvSpPr>
            <p:spPr>
              <a:xfrm>
                <a:off x="4066879" y="879624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 err="1">
                    <a:solidFill>
                      <a:schemeClr val="tx1"/>
                    </a:solidFill>
                  </a:rPr>
                  <a:t>sdi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E72AC1D9-1243-48B4-AD3E-87E67A5DD18F}"/>
                  </a:ext>
                </a:extLst>
              </p:cNvPr>
              <p:cNvSpPr/>
              <p:nvPr/>
            </p:nvSpPr>
            <p:spPr>
              <a:xfrm>
                <a:off x="4066879" y="1132430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 err="1">
                    <a:solidFill>
                      <a:schemeClr val="tx1"/>
                    </a:solidFill>
                  </a:rPr>
                  <a:t>sdo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04400339-53B8-4AEA-AD1C-89D215EE2E61}"/>
                  </a:ext>
                </a:extLst>
              </p:cNvPr>
              <p:cNvSpPr/>
              <p:nvPr/>
            </p:nvSpPr>
            <p:spPr>
              <a:xfrm>
                <a:off x="4066879" y="1622059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 err="1">
                    <a:solidFill>
                      <a:schemeClr val="tx1"/>
                    </a:solidFill>
                  </a:rPr>
                  <a:t>cspol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DA5EC307-EA3A-4BD5-B3E1-F1F4E45D1B32}"/>
                  </a:ext>
                </a:extLst>
              </p:cNvPr>
              <p:cNvSpPr/>
              <p:nvPr/>
            </p:nvSpPr>
            <p:spPr>
              <a:xfrm>
                <a:off x="4066879" y="1863088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 err="1">
                    <a:solidFill>
                      <a:schemeClr val="tx1"/>
                    </a:solidFill>
                  </a:rPr>
                  <a:t>cpol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49689643-C96B-4997-8221-471F2234169C}"/>
                  </a:ext>
                </a:extLst>
              </p:cNvPr>
              <p:cNvSpPr/>
              <p:nvPr/>
            </p:nvSpPr>
            <p:spPr>
              <a:xfrm>
                <a:off x="3803353" y="2107291"/>
                <a:ext cx="1574801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 err="1">
                    <a:solidFill>
                      <a:schemeClr val="tx1"/>
                    </a:solidFill>
                  </a:rPr>
                  <a:t>cpha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F1DBE72E-E3DC-4213-AC88-53F8CC2D4BBC}"/>
                  </a:ext>
                </a:extLst>
              </p:cNvPr>
              <p:cNvSpPr/>
              <p:nvPr/>
            </p:nvSpPr>
            <p:spPr>
              <a:xfrm>
                <a:off x="3803353" y="2356471"/>
                <a:ext cx="1574801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 err="1">
                    <a:solidFill>
                      <a:schemeClr val="tx1"/>
                    </a:solidFill>
                  </a:rPr>
                  <a:t>spi_off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129FAE7F-4367-406E-8085-5F71CCFB635F}"/>
                  </a:ext>
                </a:extLst>
              </p:cNvPr>
              <p:cNvSpPr/>
              <p:nvPr/>
            </p:nvSpPr>
            <p:spPr>
              <a:xfrm>
                <a:off x="3803353" y="2605651"/>
                <a:ext cx="1574801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 err="1">
                    <a:solidFill>
                      <a:schemeClr val="tx1"/>
                    </a:solidFill>
                  </a:rPr>
                  <a:t>new_in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C1B9AAC0-82C9-4AB4-8C4C-2B39A34125CF}"/>
                  </a:ext>
                </a:extLst>
              </p:cNvPr>
              <p:cNvSpPr/>
              <p:nvPr/>
            </p:nvSpPr>
            <p:spPr>
              <a:xfrm>
                <a:off x="3803353" y="2860243"/>
                <a:ext cx="1574801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 err="1">
                    <a:solidFill>
                      <a:schemeClr val="tx1"/>
                    </a:solidFill>
                  </a:rPr>
                  <a:t>cs_next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2D374311-EFE4-4BF9-BA71-8148F2BBB616}"/>
                  </a:ext>
                </a:extLst>
              </p:cNvPr>
              <p:cNvSpPr/>
              <p:nvPr/>
            </p:nvSpPr>
            <p:spPr>
              <a:xfrm>
                <a:off x="3803353" y="3114835"/>
                <a:ext cx="1574801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 err="1">
                    <a:solidFill>
                      <a:schemeClr val="tx1"/>
                    </a:solidFill>
                  </a:rPr>
                  <a:t>sck_next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A6BF2E82-2A89-4D0C-BB6C-88DB32BC2130}"/>
                  </a:ext>
                </a:extLst>
              </p:cNvPr>
              <p:cNvSpPr/>
              <p:nvPr/>
            </p:nvSpPr>
            <p:spPr>
              <a:xfrm>
                <a:off x="2717070" y="1613451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900" dirty="0">
                    <a:solidFill>
                      <a:schemeClr val="tx1"/>
                    </a:solidFill>
                  </a:rPr>
                  <a:t>cs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B96D531D-3AC4-41C5-8E97-CA9621B3EC1D}"/>
                  </a:ext>
                </a:extLst>
              </p:cNvPr>
              <p:cNvSpPr/>
              <p:nvPr/>
            </p:nvSpPr>
            <p:spPr>
              <a:xfrm>
                <a:off x="4066879" y="1379443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 err="1">
                    <a:solidFill>
                      <a:schemeClr val="tx1"/>
                    </a:solidFill>
                  </a:rPr>
                  <a:t>slave_en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직사각형 82">
                <a:extLst>
                  <a:ext uri="{FF2B5EF4-FFF2-40B4-BE49-F238E27FC236}">
                    <a16:creationId xmlns:a16="http://schemas.microsoft.com/office/drawing/2014/main" id="{EDDB57E5-0AF5-4316-BB45-B9E9B1683D58}"/>
                  </a:ext>
                </a:extLst>
              </p:cNvPr>
              <p:cNvSpPr/>
              <p:nvPr/>
            </p:nvSpPr>
            <p:spPr>
              <a:xfrm>
                <a:off x="2686948" y="4874424"/>
                <a:ext cx="2703592" cy="37692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simple_output</a:t>
                </a:r>
                <a:r>
                  <a:rPr lang="en-US" altLang="ko-KR" sz="900" dirty="0">
                    <a:solidFill>
                      <a:schemeClr val="tx1"/>
                    </a:solidFill>
                  </a:rPr>
                  <a:t>(</a:t>
                </a:r>
                <a:r>
                  <a:rPr lang="en-US" altLang="ko-KR" sz="900" dirty="0" err="1">
                    <a:solidFill>
                      <a:schemeClr val="tx1"/>
                    </a:solidFill>
                  </a:rPr>
                  <a:t>io_update</a:t>
                </a:r>
                <a:r>
                  <a:rPr lang="en-US" altLang="ko-KR" sz="900" dirty="0">
                    <a:solidFill>
                      <a:schemeClr val="tx1"/>
                    </a:solidFill>
                  </a:rPr>
                  <a:t>)</a:t>
                </a:r>
                <a:endParaRPr lang="ko-KR" altLang="en-US" sz="900" dirty="0"/>
              </a:p>
            </p:txBody>
          </p:sp>
          <p:sp>
            <p:nvSpPr>
              <p:cNvPr id="84" name="직사각형 83">
                <a:extLst>
                  <a:ext uri="{FF2B5EF4-FFF2-40B4-BE49-F238E27FC236}">
                    <a16:creationId xmlns:a16="http://schemas.microsoft.com/office/drawing/2014/main" id="{A6CFF60F-BF5A-4B99-BDAF-B19CED5E842B}"/>
                  </a:ext>
                </a:extLst>
              </p:cNvPr>
              <p:cNvSpPr/>
              <p:nvPr/>
            </p:nvSpPr>
            <p:spPr>
              <a:xfrm>
                <a:off x="2686948" y="5918092"/>
                <a:ext cx="2703592" cy="76570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simple_output</a:t>
                </a:r>
                <a:r>
                  <a:rPr lang="en-US" altLang="ko-KR" sz="900" dirty="0">
                    <a:solidFill>
                      <a:schemeClr val="tx1"/>
                    </a:solidFill>
                  </a:rPr>
                  <a:t>(parallel)</a:t>
                </a:r>
                <a:endParaRPr lang="ko-KR" altLang="en-US" sz="900" dirty="0"/>
              </a:p>
            </p:txBody>
          </p:sp>
          <p:sp>
            <p:nvSpPr>
              <p:cNvPr id="85" name="직사각형 84">
                <a:extLst>
                  <a:ext uri="{FF2B5EF4-FFF2-40B4-BE49-F238E27FC236}">
                    <a16:creationId xmlns:a16="http://schemas.microsoft.com/office/drawing/2014/main" id="{3133BD90-CDFF-434D-8A3D-05F9BFA1619D}"/>
                  </a:ext>
                </a:extLst>
              </p:cNvPr>
              <p:cNvSpPr/>
              <p:nvPr/>
            </p:nvSpPr>
            <p:spPr>
              <a:xfrm>
                <a:off x="2686948" y="5309540"/>
                <a:ext cx="2703592" cy="51404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simple_output</a:t>
                </a:r>
                <a:r>
                  <a:rPr lang="en-US" altLang="ko-KR" sz="900" dirty="0">
                    <a:solidFill>
                      <a:schemeClr val="tx1"/>
                    </a:solidFill>
                  </a:rPr>
                  <a:t>(profile)</a:t>
                </a:r>
                <a:endParaRPr lang="ko-KR" altLang="en-US" sz="900" dirty="0"/>
              </a:p>
            </p:txBody>
          </p:sp>
        </p:grp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8A357687-218D-467C-B7E5-F04A41813CE5}"/>
                </a:ext>
              </a:extLst>
            </p:cNvPr>
            <p:cNvGrpSpPr/>
            <p:nvPr/>
          </p:nvGrpSpPr>
          <p:grpSpPr>
            <a:xfrm>
              <a:off x="7009338" y="3593972"/>
              <a:ext cx="1817163" cy="3089827"/>
              <a:chOff x="7009338" y="1178794"/>
              <a:chExt cx="1817163" cy="3089827"/>
            </a:xfrm>
          </p:grpSpPr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847D5724-0039-4251-8BBE-59D4D49441DA}"/>
                  </a:ext>
                </a:extLst>
              </p:cNvPr>
              <p:cNvSpPr/>
              <p:nvPr/>
            </p:nvSpPr>
            <p:spPr>
              <a:xfrm>
                <a:off x="7009339" y="1178794"/>
                <a:ext cx="1753664" cy="308982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gpi_core</a:t>
                </a:r>
                <a:endParaRPr lang="ko-KR" altLang="en-US" sz="900" dirty="0"/>
              </a:p>
            </p:txBody>
          </p:sp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A2928EF6-2532-417D-BA08-699C58A0F9A7}"/>
                  </a:ext>
                </a:extLst>
              </p:cNvPr>
              <p:cNvSpPr/>
              <p:nvPr/>
            </p:nvSpPr>
            <p:spPr>
              <a:xfrm>
                <a:off x="7009338" y="1369984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900" dirty="0">
                    <a:solidFill>
                      <a:schemeClr val="tx1"/>
                    </a:solidFill>
                  </a:rPr>
                  <a:t>[31:0]din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id="{2DD4ED27-994B-4C1B-89F3-6A51E3CC7AAF}"/>
                  </a:ext>
                </a:extLst>
              </p:cNvPr>
              <p:cNvSpPr/>
              <p:nvPr/>
            </p:nvSpPr>
            <p:spPr>
              <a:xfrm>
                <a:off x="7515226" y="1614033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 err="1">
                    <a:solidFill>
                      <a:schemeClr val="tx1"/>
                    </a:solidFill>
                  </a:rPr>
                  <a:t>data_ready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직사각형 62">
                <a:extLst>
                  <a:ext uri="{FF2B5EF4-FFF2-40B4-BE49-F238E27FC236}">
                    <a16:creationId xmlns:a16="http://schemas.microsoft.com/office/drawing/2014/main" id="{DAE1E0C6-91FA-4F34-B008-58DC56D48F99}"/>
                  </a:ext>
                </a:extLst>
              </p:cNvPr>
              <p:cNvSpPr/>
              <p:nvPr/>
            </p:nvSpPr>
            <p:spPr>
              <a:xfrm>
                <a:off x="7515226" y="1863088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>
                    <a:solidFill>
                      <a:schemeClr val="tx1"/>
                    </a:solidFill>
                  </a:rPr>
                  <a:t>[127:0]</a:t>
                </a:r>
                <a:r>
                  <a:rPr lang="en-US" altLang="ko-KR" sz="900" dirty="0" err="1">
                    <a:solidFill>
                      <a:schemeClr val="tx1"/>
                    </a:solidFill>
                  </a:rPr>
                  <a:t>gpi_out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직사각형 63">
                <a:extLst>
                  <a:ext uri="{FF2B5EF4-FFF2-40B4-BE49-F238E27FC236}">
                    <a16:creationId xmlns:a16="http://schemas.microsoft.com/office/drawing/2014/main" id="{4F3D2C57-2682-49F5-9F40-5DAB404D8F9B}"/>
                  </a:ext>
                </a:extLst>
              </p:cNvPr>
              <p:cNvSpPr/>
              <p:nvPr/>
            </p:nvSpPr>
            <p:spPr>
              <a:xfrm>
                <a:off x="7251700" y="2356471"/>
                <a:ext cx="1574801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>
                    <a:solidFill>
                      <a:schemeClr val="tx1"/>
                    </a:solidFill>
                  </a:rPr>
                  <a:t>read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직사각형 64">
                <a:extLst>
                  <a:ext uri="{FF2B5EF4-FFF2-40B4-BE49-F238E27FC236}">
                    <a16:creationId xmlns:a16="http://schemas.microsoft.com/office/drawing/2014/main" id="{3110876D-B645-43A2-B83B-C1B8555BD705}"/>
                  </a:ext>
                </a:extLst>
              </p:cNvPr>
              <p:cNvSpPr/>
              <p:nvPr/>
            </p:nvSpPr>
            <p:spPr>
              <a:xfrm>
                <a:off x="7251700" y="2605651"/>
                <a:ext cx="1574801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>
                    <a:solidFill>
                      <a:schemeClr val="tx1"/>
                    </a:solidFill>
                  </a:rPr>
                  <a:t>[31:0]</a:t>
                </a:r>
                <a:r>
                  <a:rPr lang="en-US" altLang="ko-KR" sz="900" dirty="0" err="1">
                    <a:solidFill>
                      <a:schemeClr val="tx1"/>
                    </a:solidFill>
                  </a:rPr>
                  <a:t>rd_data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00227071-02AD-4BF7-ACE6-4F258A64AEB5}"/>
                  </a:ext>
                </a:extLst>
              </p:cNvPr>
              <p:cNvSpPr/>
              <p:nvPr/>
            </p:nvSpPr>
            <p:spPr>
              <a:xfrm>
                <a:off x="7515226" y="2110246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>
                    <a:solidFill>
                      <a:schemeClr val="tx1"/>
                    </a:solidFill>
                  </a:rPr>
                  <a:t>[4:0]</a:t>
                </a:r>
                <a:r>
                  <a:rPr lang="en-US" altLang="ko-KR" sz="900" dirty="0" err="1">
                    <a:solidFill>
                      <a:schemeClr val="tx1"/>
                    </a:solidFill>
                  </a:rPr>
                  <a:t>addr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직사각형 66">
                <a:extLst>
                  <a:ext uri="{FF2B5EF4-FFF2-40B4-BE49-F238E27FC236}">
                    <a16:creationId xmlns:a16="http://schemas.microsoft.com/office/drawing/2014/main" id="{6392A67B-37DF-41C2-B50A-2A2C2ACF8F61}"/>
                  </a:ext>
                </a:extLst>
              </p:cNvPr>
              <p:cNvSpPr/>
              <p:nvPr/>
            </p:nvSpPr>
            <p:spPr>
              <a:xfrm>
                <a:off x="7515226" y="1374026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>
                    <a:solidFill>
                      <a:schemeClr val="tx1"/>
                    </a:solidFill>
                  </a:rPr>
                  <a:t>[63:0]counter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직사각형 67">
                <a:extLst>
                  <a:ext uri="{FF2B5EF4-FFF2-40B4-BE49-F238E27FC236}">
                    <a16:creationId xmlns:a16="http://schemas.microsoft.com/office/drawing/2014/main" id="{C4D71228-1367-4EEF-A30C-0C9248610E11}"/>
                  </a:ext>
                </a:extLst>
              </p:cNvPr>
              <p:cNvSpPr/>
              <p:nvPr/>
            </p:nvSpPr>
            <p:spPr>
              <a:xfrm>
                <a:off x="7009338" y="1623993"/>
                <a:ext cx="1311275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900" dirty="0">
                    <a:solidFill>
                      <a:schemeClr val="tx1"/>
                    </a:solidFill>
                  </a:rPr>
                  <a:t>write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직사각형 68">
                <a:extLst>
                  <a:ext uri="{FF2B5EF4-FFF2-40B4-BE49-F238E27FC236}">
                    <a16:creationId xmlns:a16="http://schemas.microsoft.com/office/drawing/2014/main" id="{EA70ECB5-183B-4797-B406-2ED8475801E3}"/>
                  </a:ext>
                </a:extLst>
              </p:cNvPr>
              <p:cNvSpPr/>
              <p:nvPr/>
            </p:nvSpPr>
            <p:spPr>
              <a:xfrm>
                <a:off x="7251700" y="2874527"/>
                <a:ext cx="1574801" cy="2305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900" dirty="0">
                    <a:solidFill>
                      <a:schemeClr val="tx1"/>
                    </a:solidFill>
                  </a:rPr>
                  <a:t>cs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4AD690DF-D752-4A8E-ADFE-5B36D004F718}"/>
                </a:ext>
              </a:extLst>
            </p:cNvPr>
            <p:cNvSpPr/>
            <p:nvPr/>
          </p:nvSpPr>
          <p:spPr>
            <a:xfrm>
              <a:off x="9042400" y="5294765"/>
              <a:ext cx="1311275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900" dirty="0">
                  <a:solidFill>
                    <a:schemeClr val="tx1"/>
                  </a:solidFill>
                </a:rPr>
                <a:t>[127:0]</a:t>
              </a:r>
              <a:r>
                <a:rPr lang="en-US" altLang="ko-KR" sz="900" dirty="0" err="1">
                  <a:solidFill>
                    <a:schemeClr val="tx1"/>
                  </a:solidFill>
                </a:rPr>
                <a:t>rti_in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9170462D-250E-4F61-8B9A-AF364DDB3BEA}"/>
                </a:ext>
              </a:extLst>
            </p:cNvPr>
            <p:cNvSpPr/>
            <p:nvPr/>
          </p:nvSpPr>
          <p:spPr>
            <a:xfrm>
              <a:off x="10353675" y="5294765"/>
              <a:ext cx="1799487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>
                  <a:solidFill>
                    <a:schemeClr val="tx1"/>
                  </a:solidFill>
                </a:rPr>
                <a:t>[127:0]</a:t>
              </a:r>
              <a:r>
                <a:rPr lang="en-US" altLang="ko-KR" sz="900" dirty="0" err="1">
                  <a:solidFill>
                    <a:schemeClr val="tx1"/>
                  </a:solidFill>
                </a:rPr>
                <a:t>timestamp_error_data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67CCE1A2-C973-4938-8E4A-CB173F24AC08}"/>
                </a:ext>
              </a:extLst>
            </p:cNvPr>
            <p:cNvSpPr/>
            <p:nvPr/>
          </p:nvSpPr>
          <p:spPr>
            <a:xfrm>
              <a:off x="9042400" y="5549735"/>
              <a:ext cx="1311275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900" dirty="0">
                  <a:solidFill>
                    <a:schemeClr val="tx1"/>
                  </a:solidFill>
                </a:rPr>
                <a:t>write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238CE91D-328B-47C8-BDEC-EA20AA987770}"/>
                </a:ext>
              </a:extLst>
            </p:cNvPr>
            <p:cNvSpPr/>
            <p:nvPr/>
          </p:nvSpPr>
          <p:spPr>
            <a:xfrm>
              <a:off x="10353675" y="5566074"/>
              <a:ext cx="1799487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>
                  <a:solidFill>
                    <a:schemeClr val="tx1"/>
                  </a:solidFill>
                </a:rPr>
                <a:t>read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637ED014-3C9F-4556-B0A7-7D39478E7B09}"/>
                </a:ext>
              </a:extLst>
            </p:cNvPr>
            <p:cNvSpPr/>
            <p:nvPr/>
          </p:nvSpPr>
          <p:spPr>
            <a:xfrm>
              <a:off x="10353675" y="5810555"/>
              <a:ext cx="1799487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>
                  <a:solidFill>
                    <a:schemeClr val="tx1"/>
                  </a:solidFill>
                </a:rPr>
                <a:t>[4:0]</a:t>
              </a:r>
              <a:r>
                <a:rPr lang="en-US" altLang="ko-KR" sz="900" dirty="0" err="1">
                  <a:solidFill>
                    <a:schemeClr val="tx1"/>
                  </a:solidFill>
                </a:rPr>
                <a:t>addr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0161C7A5-265F-4942-851A-41767DAACC79}"/>
                </a:ext>
              </a:extLst>
            </p:cNvPr>
            <p:cNvSpPr/>
            <p:nvPr/>
          </p:nvSpPr>
          <p:spPr>
            <a:xfrm>
              <a:off x="10353675" y="6051616"/>
              <a:ext cx="1799487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>
                  <a:solidFill>
                    <a:schemeClr val="tx1"/>
                  </a:solidFill>
                </a:rPr>
                <a:t>[31:0]</a:t>
              </a:r>
              <a:r>
                <a:rPr lang="en-US" altLang="ko-KR" sz="900" dirty="0" err="1">
                  <a:solidFill>
                    <a:schemeClr val="tx1"/>
                  </a:solidFill>
                </a:rPr>
                <a:t>rd_data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76" name="직사각형 75">
              <a:extLst>
                <a:ext uri="{FF2B5EF4-FFF2-40B4-BE49-F238E27FC236}">
                  <a16:creationId xmlns:a16="http://schemas.microsoft.com/office/drawing/2014/main" id="{4A06BAE1-05DE-4DEF-8D46-F38003D912D0}"/>
                </a:ext>
              </a:extLst>
            </p:cNvPr>
            <p:cNvSpPr/>
            <p:nvPr/>
          </p:nvSpPr>
          <p:spPr>
            <a:xfrm>
              <a:off x="10353675" y="6299048"/>
              <a:ext cx="1799487" cy="23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900" dirty="0">
                  <a:solidFill>
                    <a:schemeClr val="tx1"/>
                  </a:solidFill>
                </a:rPr>
                <a:t>[63:0]counter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화살표: 오른쪽 77">
            <a:extLst>
              <a:ext uri="{FF2B5EF4-FFF2-40B4-BE49-F238E27FC236}">
                <a16:creationId xmlns:a16="http://schemas.microsoft.com/office/drawing/2014/main" id="{4805016B-573A-4C06-8629-3D9A5FDA9B7D}"/>
              </a:ext>
            </a:extLst>
          </p:cNvPr>
          <p:cNvSpPr/>
          <p:nvPr/>
        </p:nvSpPr>
        <p:spPr>
          <a:xfrm flipH="1">
            <a:off x="7406312" y="2571954"/>
            <a:ext cx="732064" cy="3197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화살표: 오른쪽 78">
            <a:extLst>
              <a:ext uri="{FF2B5EF4-FFF2-40B4-BE49-F238E27FC236}">
                <a16:creationId xmlns:a16="http://schemas.microsoft.com/office/drawing/2014/main" id="{9BAC0FD9-3F88-4E2F-A738-953F2685C813}"/>
              </a:ext>
            </a:extLst>
          </p:cNvPr>
          <p:cNvSpPr/>
          <p:nvPr/>
        </p:nvSpPr>
        <p:spPr>
          <a:xfrm>
            <a:off x="7406312" y="5577547"/>
            <a:ext cx="732063" cy="3197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48276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2D9CA9-1563-42F8-AD1E-733CC6A2E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40F0ADC-E513-4ED9-9A17-66AAEB6612F5}"/>
              </a:ext>
            </a:extLst>
          </p:cNvPr>
          <p:cNvSpPr txBox="1"/>
          <p:nvPr/>
        </p:nvSpPr>
        <p:spPr>
          <a:xfrm>
            <a:off x="32869" y="5686543"/>
            <a:ext cx="58916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Verdana" panose="020B0604030504040204" pitchFamily="34" charset="0"/>
              </a:rPr>
              <a:t>1. wasting resource which is not used many time</a:t>
            </a:r>
          </a:p>
          <a:p>
            <a:r>
              <a:rPr kumimoji="1" lang="en-US" altLang="ko-KR" dirty="0">
                <a:latin typeface="Verdana" panose="020B0604030504040204" pitchFamily="34" charset="0"/>
              </a:rPr>
              <a:t>and parallel output is not always required</a:t>
            </a:r>
          </a:p>
          <a:p>
            <a:r>
              <a:rPr kumimoji="1" lang="en-US" altLang="ko-KR" dirty="0">
                <a:latin typeface="Verdana" panose="020B0604030504040204" pitchFamily="34" charset="0"/>
              </a:rPr>
              <a:t>2. need to update </a:t>
            </a:r>
            <a:r>
              <a:rPr kumimoji="1" lang="en-US" altLang="ko-KR" dirty="0" err="1">
                <a:latin typeface="Verdana" panose="020B0604030504040204" pitchFamily="34" charset="0"/>
              </a:rPr>
              <a:t>fifo</a:t>
            </a:r>
            <a:r>
              <a:rPr kumimoji="1" lang="en-US" altLang="ko-KR" dirty="0">
                <a:latin typeface="Verdana" panose="020B0604030504040204" pitchFamily="34" charset="0"/>
              </a:rPr>
              <a:t> in real time</a:t>
            </a:r>
            <a:endParaRPr kumimoji="1" lang="ko-KR" altLang="en-US" dirty="0">
              <a:latin typeface="Verdana" panose="020B0604030504040204" pitchFamily="34" charset="0"/>
            </a:endParaRP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7519BDE1-E5F4-426D-A273-2551BA38118A}"/>
              </a:ext>
            </a:extLst>
          </p:cNvPr>
          <p:cNvGrpSpPr/>
          <p:nvPr/>
        </p:nvGrpSpPr>
        <p:grpSpPr>
          <a:xfrm>
            <a:off x="747807" y="1276350"/>
            <a:ext cx="10634123" cy="5151425"/>
            <a:chOff x="747807" y="421270"/>
            <a:chExt cx="10634123" cy="631566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E682039-34CC-4B03-B664-B0EF7E985365}"/>
                </a:ext>
              </a:extLst>
            </p:cNvPr>
            <p:cNvSpPr/>
            <p:nvPr/>
          </p:nvSpPr>
          <p:spPr>
            <a:xfrm>
              <a:off x="6234783" y="668730"/>
              <a:ext cx="2120002" cy="159861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900" dirty="0" err="1">
                  <a:solidFill>
                    <a:schemeClr val="tx1"/>
                  </a:solidFill>
                </a:rPr>
                <a:t>rto_core</a:t>
              </a:r>
              <a:endParaRPr lang="ko-KR" altLang="en-US" sz="900" dirty="0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F9E517EE-994F-4B27-A434-E9080299F865}"/>
                </a:ext>
              </a:extLst>
            </p:cNvPr>
            <p:cNvSpPr/>
            <p:nvPr/>
          </p:nvSpPr>
          <p:spPr>
            <a:xfrm>
              <a:off x="8765730" y="421270"/>
              <a:ext cx="2616200" cy="535088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100" dirty="0">
                  <a:solidFill>
                    <a:schemeClr val="tx1"/>
                  </a:solidFill>
                </a:rPr>
                <a:t>FSM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8" name="연결선: 꺾임 7">
              <a:extLst>
                <a:ext uri="{FF2B5EF4-FFF2-40B4-BE49-F238E27FC236}">
                  <a16:creationId xmlns:a16="http://schemas.microsoft.com/office/drawing/2014/main" id="{4178E53F-5AE9-4BF4-94C8-AB3D031F3EDB}"/>
                </a:ext>
              </a:extLst>
            </p:cNvPr>
            <p:cNvCxnSpPr>
              <a:cxnSpLocks/>
              <a:stCxn id="7" idx="2"/>
              <a:endCxn id="9" idx="3"/>
            </p:cNvCxnSpPr>
            <p:nvPr/>
          </p:nvCxnSpPr>
          <p:spPr>
            <a:xfrm rot="10800000">
              <a:off x="7975600" y="1582938"/>
              <a:ext cx="790130" cy="1513772"/>
            </a:xfrm>
            <a:prstGeom prst="bentConnector3">
              <a:avLst>
                <a:gd name="adj1" fmla="val 31676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D4C4C77-8C5F-4868-BF13-9EF50821508A}"/>
                </a:ext>
              </a:extLst>
            </p:cNvPr>
            <p:cNvSpPr/>
            <p:nvPr/>
          </p:nvSpPr>
          <p:spPr>
            <a:xfrm>
              <a:off x="6613969" y="961841"/>
              <a:ext cx="1361631" cy="124219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900" dirty="0" err="1">
                  <a:solidFill>
                    <a:schemeClr val="tx1"/>
                  </a:solidFill>
                </a:rPr>
                <a:t>fifo</a:t>
              </a:r>
              <a:endParaRPr lang="ko-KR" altLang="en-US" sz="900" dirty="0"/>
            </a:p>
          </p:txBody>
        </p:sp>
        <p:cxnSp>
          <p:nvCxnSpPr>
            <p:cNvPr id="10" name="연결선: 꺾임 9">
              <a:extLst>
                <a:ext uri="{FF2B5EF4-FFF2-40B4-BE49-F238E27FC236}">
                  <a16:creationId xmlns:a16="http://schemas.microsoft.com/office/drawing/2014/main" id="{983F6894-7162-484D-9566-FF5FEFDC2457}"/>
                </a:ext>
              </a:extLst>
            </p:cNvPr>
            <p:cNvCxnSpPr>
              <a:cxnSpLocks/>
              <a:stCxn id="7" idx="2"/>
              <a:endCxn id="12" idx="3"/>
            </p:cNvCxnSpPr>
            <p:nvPr/>
          </p:nvCxnSpPr>
          <p:spPr>
            <a:xfrm rot="10800000" flipV="1">
              <a:off x="7975600" y="3096709"/>
              <a:ext cx="790130" cy="2047546"/>
            </a:xfrm>
            <a:prstGeom prst="bentConnector3">
              <a:avLst>
                <a:gd name="adj1" fmla="val 31676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F8997CC4-AECC-49B7-AE70-B31B9E353A44}"/>
                </a:ext>
              </a:extLst>
            </p:cNvPr>
            <p:cNvGrpSpPr/>
            <p:nvPr/>
          </p:nvGrpSpPr>
          <p:grpSpPr>
            <a:xfrm>
              <a:off x="6234783" y="2397654"/>
              <a:ext cx="2120002" cy="3339154"/>
              <a:chOff x="6234783" y="2397654"/>
              <a:chExt cx="2120002" cy="3339154"/>
            </a:xfrm>
          </p:grpSpPr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9E382BCC-EDDF-4971-9F2C-1F39D66AE416}"/>
                  </a:ext>
                </a:extLst>
              </p:cNvPr>
              <p:cNvSpPr/>
              <p:nvPr/>
            </p:nvSpPr>
            <p:spPr>
              <a:xfrm>
                <a:off x="6613969" y="4637437"/>
                <a:ext cx="1361631" cy="101363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fifo</a:t>
                </a:r>
                <a:endParaRPr lang="ko-KR" altLang="en-US" sz="900" dirty="0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8BC05A3F-EAC2-44EB-AB40-8C9BAE687661}"/>
                  </a:ext>
                </a:extLst>
              </p:cNvPr>
              <p:cNvSpPr/>
              <p:nvPr/>
            </p:nvSpPr>
            <p:spPr>
              <a:xfrm>
                <a:off x="6234783" y="4131772"/>
                <a:ext cx="2120002" cy="1605036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rto_core</a:t>
                </a:r>
                <a:endParaRPr lang="ko-KR" altLang="en-US" sz="900" dirty="0"/>
              </a:p>
            </p:txBody>
          </p:sp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6F4C7996-7C16-435D-80DE-00A2A3B480BE}"/>
                  </a:ext>
                </a:extLst>
              </p:cNvPr>
              <p:cNvSpPr/>
              <p:nvPr/>
            </p:nvSpPr>
            <p:spPr>
              <a:xfrm>
                <a:off x="6613969" y="2922181"/>
                <a:ext cx="1361631" cy="101363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fifo</a:t>
                </a:r>
                <a:endParaRPr lang="ko-KR" altLang="en-US" sz="900" dirty="0"/>
              </a:p>
            </p:txBody>
          </p:sp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8EDF5AF2-935F-4931-BF6F-78138FB06935}"/>
                  </a:ext>
                </a:extLst>
              </p:cNvPr>
              <p:cNvSpPr/>
              <p:nvPr/>
            </p:nvSpPr>
            <p:spPr>
              <a:xfrm>
                <a:off x="6234783" y="2397654"/>
                <a:ext cx="2120002" cy="1605036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rto_core</a:t>
                </a:r>
                <a:endParaRPr lang="ko-KR" altLang="en-US" sz="900" dirty="0"/>
              </a:p>
            </p:txBody>
          </p:sp>
        </p:grpSp>
        <p:sp>
          <p:nvSpPr>
            <p:cNvPr id="14" name="화살표: 오른쪽 13">
              <a:extLst>
                <a:ext uri="{FF2B5EF4-FFF2-40B4-BE49-F238E27FC236}">
                  <a16:creationId xmlns:a16="http://schemas.microsoft.com/office/drawing/2014/main" id="{7EC48AAF-E4C9-4BA5-84B6-0E7D630F2293}"/>
                </a:ext>
              </a:extLst>
            </p:cNvPr>
            <p:cNvSpPr/>
            <p:nvPr/>
          </p:nvSpPr>
          <p:spPr>
            <a:xfrm rot="2388520" flipH="1">
              <a:off x="4094854" y="3123484"/>
              <a:ext cx="2338635" cy="30162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화살표: 오른쪽 14">
              <a:extLst>
                <a:ext uri="{FF2B5EF4-FFF2-40B4-BE49-F238E27FC236}">
                  <a16:creationId xmlns:a16="http://schemas.microsoft.com/office/drawing/2014/main" id="{EC7045F2-7F31-4D79-B92A-A56E1B6F61FE}"/>
                </a:ext>
              </a:extLst>
            </p:cNvPr>
            <p:cNvSpPr/>
            <p:nvPr/>
          </p:nvSpPr>
          <p:spPr>
            <a:xfrm rot="18900000" flipH="1">
              <a:off x="3722678" y="3206872"/>
              <a:ext cx="2839950" cy="26177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화살표: 오른쪽 15">
              <a:extLst>
                <a:ext uri="{FF2B5EF4-FFF2-40B4-BE49-F238E27FC236}">
                  <a16:creationId xmlns:a16="http://schemas.microsoft.com/office/drawing/2014/main" id="{FDE406AE-2BAC-4DFC-A31E-B0480B11012F}"/>
                </a:ext>
              </a:extLst>
            </p:cNvPr>
            <p:cNvSpPr/>
            <p:nvPr/>
          </p:nvSpPr>
          <p:spPr>
            <a:xfrm flipH="1">
              <a:off x="4364591" y="1303866"/>
              <a:ext cx="1731409" cy="30162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화살표: 오른쪽 16">
              <a:extLst>
                <a:ext uri="{FF2B5EF4-FFF2-40B4-BE49-F238E27FC236}">
                  <a16:creationId xmlns:a16="http://schemas.microsoft.com/office/drawing/2014/main" id="{664C6B33-A61D-4EE5-B2C3-0B4B507C78BB}"/>
                </a:ext>
              </a:extLst>
            </p:cNvPr>
            <p:cNvSpPr/>
            <p:nvPr/>
          </p:nvSpPr>
          <p:spPr>
            <a:xfrm flipH="1">
              <a:off x="4364591" y="4909907"/>
              <a:ext cx="1731409" cy="30162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3B32FD7-9D8A-4472-9942-F4B4C78ED52F}"/>
                </a:ext>
              </a:extLst>
            </p:cNvPr>
            <p:cNvSpPr/>
            <p:nvPr/>
          </p:nvSpPr>
          <p:spPr>
            <a:xfrm>
              <a:off x="3489960" y="421270"/>
              <a:ext cx="779403" cy="292523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channel check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26E66E10-A151-4359-9B8D-3E947C044F4B}"/>
                </a:ext>
              </a:extLst>
            </p:cNvPr>
            <p:cNvSpPr/>
            <p:nvPr/>
          </p:nvSpPr>
          <p:spPr>
            <a:xfrm>
              <a:off x="3489960" y="3429000"/>
              <a:ext cx="779403" cy="234314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channel check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FE1B96B1-9F35-4B7D-AE74-636CE08D9982}"/>
                </a:ext>
              </a:extLst>
            </p:cNvPr>
            <p:cNvGrpSpPr/>
            <p:nvPr/>
          </p:nvGrpSpPr>
          <p:grpSpPr>
            <a:xfrm>
              <a:off x="747807" y="1956862"/>
              <a:ext cx="2120002" cy="1389645"/>
              <a:chOff x="747807" y="3145420"/>
              <a:chExt cx="2120002" cy="1264655"/>
            </a:xfrm>
          </p:grpSpPr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50FBD17F-5A98-4501-A5F2-D35B1A413E7D}"/>
                  </a:ext>
                </a:extLst>
              </p:cNvPr>
              <p:cNvSpPr/>
              <p:nvPr/>
            </p:nvSpPr>
            <p:spPr>
              <a:xfrm>
                <a:off x="747807" y="3145420"/>
                <a:ext cx="2120002" cy="126465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spi_core</a:t>
                </a:r>
                <a:r>
                  <a:rPr lang="en-US" altLang="ko-KR" sz="900" dirty="0">
                    <a:solidFill>
                      <a:schemeClr val="tx1"/>
                    </a:solidFill>
                  </a:rPr>
                  <a:t>(AD9910_1)</a:t>
                </a:r>
                <a:endParaRPr lang="ko-KR" altLang="en-US" sz="900" dirty="0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37E1ED70-EE8C-47E5-95CC-ACA09056C46A}"/>
                  </a:ext>
                </a:extLst>
              </p:cNvPr>
              <p:cNvSpPr/>
              <p:nvPr/>
            </p:nvSpPr>
            <p:spPr>
              <a:xfrm>
                <a:off x="1988820" y="3388913"/>
                <a:ext cx="800363" cy="92128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destination check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E566DE5B-5321-4F0C-ACC4-ECC39AB7E19A}"/>
                </a:ext>
              </a:extLst>
            </p:cNvPr>
            <p:cNvGrpSpPr/>
            <p:nvPr/>
          </p:nvGrpSpPr>
          <p:grpSpPr>
            <a:xfrm>
              <a:off x="747807" y="421270"/>
              <a:ext cx="2120002" cy="1461936"/>
              <a:chOff x="747807" y="1783345"/>
              <a:chExt cx="2120002" cy="1264655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4AA6667F-4042-4165-9116-E54B63416888}"/>
                  </a:ext>
                </a:extLst>
              </p:cNvPr>
              <p:cNvSpPr/>
              <p:nvPr/>
            </p:nvSpPr>
            <p:spPr>
              <a:xfrm>
                <a:off x="747807" y="1783345"/>
                <a:ext cx="2120002" cy="126465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mini_gpo_core</a:t>
                </a:r>
                <a:r>
                  <a:rPr lang="en-US" altLang="ko-KR" sz="900" dirty="0">
                    <a:solidFill>
                      <a:schemeClr val="tx1"/>
                    </a:solidFill>
                  </a:rPr>
                  <a:t>(AD9910 control)</a:t>
                </a:r>
                <a:endParaRPr lang="ko-KR" altLang="en-US" sz="900" dirty="0"/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B919AEAE-B307-45F2-957C-42ADE4E4ADBE}"/>
                  </a:ext>
                </a:extLst>
              </p:cNvPr>
              <p:cNvSpPr/>
              <p:nvPr/>
            </p:nvSpPr>
            <p:spPr>
              <a:xfrm>
                <a:off x="1988820" y="2032515"/>
                <a:ext cx="800363" cy="92128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destination check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7" name="화살표: 오른쪽 26">
              <a:extLst>
                <a:ext uri="{FF2B5EF4-FFF2-40B4-BE49-F238E27FC236}">
                  <a16:creationId xmlns:a16="http://schemas.microsoft.com/office/drawing/2014/main" id="{59306455-6330-498B-8C50-3C8823794D6A}"/>
                </a:ext>
              </a:extLst>
            </p:cNvPr>
            <p:cNvSpPr/>
            <p:nvPr/>
          </p:nvSpPr>
          <p:spPr>
            <a:xfrm rot="1800000" flipH="1">
              <a:off x="2713636" y="1135456"/>
              <a:ext cx="1038314" cy="30162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화살표: 오른쪽 27">
              <a:extLst>
                <a:ext uri="{FF2B5EF4-FFF2-40B4-BE49-F238E27FC236}">
                  <a16:creationId xmlns:a16="http://schemas.microsoft.com/office/drawing/2014/main" id="{4313AA12-22B5-4B5A-A4AF-87EB1DF2F81F}"/>
                </a:ext>
              </a:extLst>
            </p:cNvPr>
            <p:cNvSpPr/>
            <p:nvPr/>
          </p:nvSpPr>
          <p:spPr>
            <a:xfrm rot="19800000" flipH="1">
              <a:off x="2694916" y="2378487"/>
              <a:ext cx="1133368" cy="30162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24421213-ED17-4C38-8F38-CC539C70E39A}"/>
                </a:ext>
              </a:extLst>
            </p:cNvPr>
            <p:cNvGrpSpPr/>
            <p:nvPr/>
          </p:nvGrpSpPr>
          <p:grpSpPr>
            <a:xfrm>
              <a:off x="747807" y="3501371"/>
              <a:ext cx="2120002" cy="1116562"/>
              <a:chOff x="2118170" y="421270"/>
              <a:chExt cx="2120002" cy="1264655"/>
            </a:xfrm>
            <a:noFill/>
          </p:grpSpPr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0902105B-E4D9-4726-AAD6-E895EBE348C2}"/>
                  </a:ext>
                </a:extLst>
              </p:cNvPr>
              <p:cNvSpPr/>
              <p:nvPr/>
            </p:nvSpPr>
            <p:spPr>
              <a:xfrm>
                <a:off x="2118170" y="421270"/>
                <a:ext cx="2120002" cy="1264655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mini_gpo_core</a:t>
                </a:r>
                <a:r>
                  <a:rPr lang="en-US" altLang="ko-KR" sz="900" dirty="0">
                    <a:solidFill>
                      <a:schemeClr val="tx1"/>
                    </a:solidFill>
                  </a:rPr>
                  <a:t>(Others1)</a:t>
                </a:r>
                <a:endParaRPr lang="ko-KR" altLang="en-US" sz="900" dirty="0"/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36A65A8B-EFDD-4B2D-89C3-1D14D44768F0}"/>
                  </a:ext>
                </a:extLst>
              </p:cNvPr>
              <p:cNvSpPr/>
              <p:nvPr/>
            </p:nvSpPr>
            <p:spPr>
              <a:xfrm>
                <a:off x="3386918" y="697275"/>
                <a:ext cx="800363" cy="9212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destination check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75728B7A-386E-4411-A7D8-E45B7C6E73E6}"/>
                </a:ext>
              </a:extLst>
            </p:cNvPr>
            <p:cNvGrpSpPr/>
            <p:nvPr/>
          </p:nvGrpSpPr>
          <p:grpSpPr>
            <a:xfrm>
              <a:off x="6234783" y="5820860"/>
              <a:ext cx="2120002" cy="912896"/>
              <a:chOff x="6234783" y="3145420"/>
              <a:chExt cx="2120002" cy="2626730"/>
            </a:xfrm>
          </p:grpSpPr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557BFB3D-73A4-4C6A-8880-D1D8C245EB60}"/>
                  </a:ext>
                </a:extLst>
              </p:cNvPr>
              <p:cNvSpPr/>
              <p:nvPr/>
            </p:nvSpPr>
            <p:spPr>
              <a:xfrm>
                <a:off x="6613969" y="3831768"/>
                <a:ext cx="1361631" cy="186831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fifo</a:t>
                </a:r>
                <a:endParaRPr lang="ko-KR" altLang="en-US" sz="900" dirty="0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4CFC77FB-3C12-4162-8FC5-6B021867F93B}"/>
                  </a:ext>
                </a:extLst>
              </p:cNvPr>
              <p:cNvSpPr/>
              <p:nvPr/>
            </p:nvSpPr>
            <p:spPr>
              <a:xfrm>
                <a:off x="6234783" y="3145420"/>
                <a:ext cx="2120002" cy="262673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rti_core</a:t>
                </a:r>
                <a:endParaRPr lang="ko-KR" altLang="en-US" sz="900" dirty="0"/>
              </a:p>
            </p:txBody>
          </p:sp>
        </p:grpSp>
        <p:sp>
          <p:nvSpPr>
            <p:cNvPr id="35" name="화살표: 오른쪽 34">
              <a:extLst>
                <a:ext uri="{FF2B5EF4-FFF2-40B4-BE49-F238E27FC236}">
                  <a16:creationId xmlns:a16="http://schemas.microsoft.com/office/drawing/2014/main" id="{08F9CA3D-746C-4192-9BEC-EDB7EDEEDA40}"/>
                </a:ext>
              </a:extLst>
            </p:cNvPr>
            <p:cNvSpPr/>
            <p:nvPr/>
          </p:nvSpPr>
          <p:spPr>
            <a:xfrm rot="10800000" flipH="1">
              <a:off x="4364591" y="6435305"/>
              <a:ext cx="1731409" cy="30162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화살표: 오른쪽 37">
              <a:extLst>
                <a:ext uri="{FF2B5EF4-FFF2-40B4-BE49-F238E27FC236}">
                  <a16:creationId xmlns:a16="http://schemas.microsoft.com/office/drawing/2014/main" id="{B4AD33CB-E8CD-41CD-99A8-B6936938C1BB}"/>
                </a:ext>
              </a:extLst>
            </p:cNvPr>
            <p:cNvSpPr/>
            <p:nvPr/>
          </p:nvSpPr>
          <p:spPr>
            <a:xfrm rot="1800000" flipH="1">
              <a:off x="2713636" y="3886075"/>
              <a:ext cx="1038314" cy="30162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화살표: 오른쪽 38">
              <a:extLst>
                <a:ext uri="{FF2B5EF4-FFF2-40B4-BE49-F238E27FC236}">
                  <a16:creationId xmlns:a16="http://schemas.microsoft.com/office/drawing/2014/main" id="{88ACD16C-F443-4E30-B930-74C0AB45D402}"/>
                </a:ext>
              </a:extLst>
            </p:cNvPr>
            <p:cNvSpPr/>
            <p:nvPr/>
          </p:nvSpPr>
          <p:spPr>
            <a:xfrm rot="19800000" flipH="1">
              <a:off x="2694916" y="5129106"/>
              <a:ext cx="1133368" cy="30162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FE369007-DEA8-4BEA-B276-13D999CD60B6}"/>
                </a:ext>
              </a:extLst>
            </p:cNvPr>
            <p:cNvGrpSpPr/>
            <p:nvPr/>
          </p:nvGrpSpPr>
          <p:grpSpPr>
            <a:xfrm>
              <a:off x="747807" y="4654509"/>
              <a:ext cx="2120002" cy="1116562"/>
              <a:chOff x="2118170" y="421270"/>
              <a:chExt cx="2120002" cy="1264655"/>
            </a:xfrm>
            <a:noFill/>
          </p:grpSpPr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BB966B61-193D-4408-9A4E-6F0E1748535A}"/>
                  </a:ext>
                </a:extLst>
              </p:cNvPr>
              <p:cNvSpPr/>
              <p:nvPr/>
            </p:nvSpPr>
            <p:spPr>
              <a:xfrm>
                <a:off x="2118170" y="421270"/>
                <a:ext cx="2120002" cy="1264655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 err="1">
                    <a:solidFill>
                      <a:schemeClr val="tx1"/>
                    </a:solidFill>
                  </a:rPr>
                  <a:t>mini_gpo_core</a:t>
                </a:r>
                <a:r>
                  <a:rPr lang="en-US" altLang="ko-KR" sz="900" dirty="0">
                    <a:solidFill>
                      <a:schemeClr val="tx1"/>
                    </a:solidFill>
                  </a:rPr>
                  <a:t>(Others2)</a:t>
                </a:r>
                <a:endParaRPr lang="ko-KR" altLang="en-US" sz="900" dirty="0"/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8D4748FA-F6FF-47CF-86BD-A5ECEC1D6220}"/>
                  </a:ext>
                </a:extLst>
              </p:cNvPr>
              <p:cNvSpPr/>
              <p:nvPr/>
            </p:nvSpPr>
            <p:spPr>
              <a:xfrm>
                <a:off x="3386918" y="697275"/>
                <a:ext cx="800363" cy="921288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sz="900" dirty="0">
                    <a:solidFill>
                      <a:schemeClr val="tx1"/>
                    </a:solidFill>
                  </a:rPr>
                  <a:t>destination check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52" name="연결선: 꺾임 51">
              <a:extLst>
                <a:ext uri="{FF2B5EF4-FFF2-40B4-BE49-F238E27FC236}">
                  <a16:creationId xmlns:a16="http://schemas.microsoft.com/office/drawing/2014/main" id="{1A7FCB28-2E34-4754-B9E4-6AD737B585FC}"/>
                </a:ext>
              </a:extLst>
            </p:cNvPr>
            <p:cNvCxnSpPr>
              <a:cxnSpLocks/>
              <a:stCxn id="7" idx="2"/>
              <a:endCxn id="46" idx="3"/>
            </p:cNvCxnSpPr>
            <p:nvPr/>
          </p:nvCxnSpPr>
          <p:spPr>
            <a:xfrm rot="10800000" flipV="1">
              <a:off x="7975600" y="3096709"/>
              <a:ext cx="790130" cy="332290"/>
            </a:xfrm>
            <a:prstGeom prst="bentConnector3">
              <a:avLst>
                <a:gd name="adj1" fmla="val 31676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20267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E3B71FB-B52A-48C2-AF48-DD858C3EE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7062" y="4382428"/>
            <a:ext cx="2856506" cy="2218949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4E79F0CD-47CD-4F66-9E2E-352BE13BD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" y="156580"/>
            <a:ext cx="12021312" cy="893542"/>
          </a:xfrm>
        </p:spPr>
        <p:txBody>
          <a:bodyPr/>
          <a:lstStyle/>
          <a:p>
            <a:r>
              <a:rPr kumimoji="1" lang="en-US" altLang="ko-Kore-KR" dirty="0"/>
              <a:t>ADC </a:t>
            </a:r>
            <a:r>
              <a:rPr kumimoji="1" lang="en-US" altLang="ko-Kore-KR" i="1" dirty="0"/>
              <a:t>Sampler</a:t>
            </a:r>
            <a:endParaRPr kumimoji="1" lang="ko-Kore-KR" altLang="en-US" i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3558102-6FF3-4C5E-8525-1CE0D36F4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44" y="1217940"/>
            <a:ext cx="5184080" cy="3726058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52E92C41-A3D2-4DCD-A370-8037B2D83A48}"/>
              </a:ext>
            </a:extLst>
          </p:cNvPr>
          <p:cNvSpPr/>
          <p:nvPr/>
        </p:nvSpPr>
        <p:spPr>
          <a:xfrm>
            <a:off x="85344" y="2074323"/>
            <a:ext cx="1157123" cy="200906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9" name="꺾인 연결선[E] 7">
            <a:extLst>
              <a:ext uri="{FF2B5EF4-FFF2-40B4-BE49-F238E27FC236}">
                <a16:creationId xmlns:a16="http://schemas.microsoft.com/office/drawing/2014/main" id="{F5C4E966-7018-4B1A-AEFF-AC13D237090B}"/>
              </a:ext>
            </a:extLst>
          </p:cNvPr>
          <p:cNvCxnSpPr>
            <a:cxnSpLocks/>
            <a:stCxn id="8" idx="2"/>
            <a:endCxn id="10" idx="1"/>
          </p:cNvCxnSpPr>
          <p:nvPr/>
        </p:nvCxnSpPr>
        <p:spPr>
          <a:xfrm rot="16200000" flipH="1">
            <a:off x="2067332" y="2679962"/>
            <a:ext cx="1377131" cy="4183983"/>
          </a:xfrm>
          <a:prstGeom prst="bentConnector2">
            <a:avLst/>
          </a:prstGeom>
          <a:ln w="254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9299259-C6EA-4A52-88E0-4E0B07E306E1}"/>
              </a:ext>
            </a:extLst>
          </p:cNvPr>
          <p:cNvSpPr txBox="1"/>
          <p:nvPr/>
        </p:nvSpPr>
        <p:spPr>
          <a:xfrm>
            <a:off x="4847889" y="5275854"/>
            <a:ext cx="1865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ore-KR" dirty="0"/>
              <a:t>8 x BNC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66E7DF6-4CF3-4721-B526-25A4F5F83420}"/>
              </a:ext>
            </a:extLst>
          </p:cNvPr>
          <p:cNvSpPr/>
          <p:nvPr/>
        </p:nvSpPr>
        <p:spPr>
          <a:xfrm>
            <a:off x="2743199" y="3992137"/>
            <a:ext cx="144967" cy="1747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12" name="꺾인 연결선[E] 18">
            <a:extLst>
              <a:ext uri="{FF2B5EF4-FFF2-40B4-BE49-F238E27FC236}">
                <a16:creationId xmlns:a16="http://schemas.microsoft.com/office/drawing/2014/main" id="{67E6B8B5-1F2A-4E86-8396-9DA794104BAA}"/>
              </a:ext>
            </a:extLst>
          </p:cNvPr>
          <p:cNvCxnSpPr>
            <a:cxnSpLocks/>
            <a:stCxn id="11" idx="2"/>
            <a:endCxn id="13" idx="1"/>
          </p:cNvCxnSpPr>
          <p:nvPr/>
        </p:nvCxnSpPr>
        <p:spPr>
          <a:xfrm rot="16200000" flipH="1">
            <a:off x="3535539" y="3446982"/>
            <a:ext cx="592493" cy="2032205"/>
          </a:xfrm>
          <a:prstGeom prst="bentConnector2">
            <a:avLst/>
          </a:prstGeom>
          <a:ln w="254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8EF30AE-E336-4BD8-94FD-3F4BB472D413}"/>
              </a:ext>
            </a:extLst>
          </p:cNvPr>
          <p:cNvSpPr txBox="1"/>
          <p:nvPr/>
        </p:nvSpPr>
        <p:spPr>
          <a:xfrm>
            <a:off x="4847888" y="4574666"/>
            <a:ext cx="1865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ore-KR" dirty="0"/>
              <a:t>8 x PGIA chip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CE5F5A0-5559-4C92-87C5-ACB68B7D6970}"/>
              </a:ext>
            </a:extLst>
          </p:cNvPr>
          <p:cNvSpPr/>
          <p:nvPr/>
        </p:nvSpPr>
        <p:spPr>
          <a:xfrm>
            <a:off x="3412273" y="3178111"/>
            <a:ext cx="312234" cy="323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15" name="꺾인 연결선[E] 24">
            <a:extLst>
              <a:ext uri="{FF2B5EF4-FFF2-40B4-BE49-F238E27FC236}">
                <a16:creationId xmlns:a16="http://schemas.microsoft.com/office/drawing/2014/main" id="{0A4C09AF-F67D-4754-8B76-7EB8418FE89F}"/>
              </a:ext>
            </a:extLst>
          </p:cNvPr>
          <p:cNvCxnSpPr>
            <a:cxnSpLocks/>
            <a:stCxn id="14" idx="2"/>
            <a:endCxn id="16" idx="1"/>
          </p:cNvCxnSpPr>
          <p:nvPr/>
        </p:nvCxnSpPr>
        <p:spPr>
          <a:xfrm rot="16200000" flipH="1">
            <a:off x="4211864" y="2858009"/>
            <a:ext cx="414087" cy="1701034"/>
          </a:xfrm>
          <a:prstGeom prst="bentConnector2">
            <a:avLst/>
          </a:prstGeom>
          <a:ln w="25400">
            <a:solidFill>
              <a:schemeClr val="bg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C8C4C30-4831-4F65-B4BF-EBF9DAF4C0EE}"/>
              </a:ext>
            </a:extLst>
          </p:cNvPr>
          <p:cNvSpPr txBox="1"/>
          <p:nvPr/>
        </p:nvSpPr>
        <p:spPr>
          <a:xfrm>
            <a:off x="5269424" y="3730904"/>
            <a:ext cx="1865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ore-KR" dirty="0"/>
              <a:t>ADC chip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E24E4D-0044-462E-8B04-7C107F3AA921}"/>
              </a:ext>
            </a:extLst>
          </p:cNvPr>
          <p:cNvSpPr/>
          <p:nvPr/>
        </p:nvSpPr>
        <p:spPr>
          <a:xfrm>
            <a:off x="4501182" y="3132484"/>
            <a:ext cx="312234" cy="13133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18" name="꺾인 연결선[E] 30">
            <a:extLst>
              <a:ext uri="{FF2B5EF4-FFF2-40B4-BE49-F238E27FC236}">
                <a16:creationId xmlns:a16="http://schemas.microsoft.com/office/drawing/2014/main" id="{47440ADF-9D95-48F2-985E-80F654686FA5}"/>
              </a:ext>
            </a:extLst>
          </p:cNvPr>
          <p:cNvCxnSpPr>
            <a:cxnSpLocks/>
            <a:stCxn id="17" idx="3"/>
            <a:endCxn id="19" idx="1"/>
          </p:cNvCxnSpPr>
          <p:nvPr/>
        </p:nvCxnSpPr>
        <p:spPr>
          <a:xfrm flipV="1">
            <a:off x="4813416" y="3537129"/>
            <a:ext cx="456008" cy="252051"/>
          </a:xfrm>
          <a:prstGeom prst="bentConnector3">
            <a:avLst>
              <a:gd name="adj1" fmla="val 50000"/>
            </a:avLst>
          </a:prstGeom>
          <a:ln w="25400">
            <a:solidFill>
              <a:schemeClr val="bg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4468C28-C29A-42D5-85F9-5D721001E7CC}"/>
              </a:ext>
            </a:extLst>
          </p:cNvPr>
          <p:cNvSpPr txBox="1"/>
          <p:nvPr/>
        </p:nvSpPr>
        <p:spPr>
          <a:xfrm>
            <a:off x="5269424" y="3352463"/>
            <a:ext cx="1865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ore-KR" dirty="0"/>
              <a:t>2 x EEM port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FF4EA1B-BFE9-4E78-B234-96DFE66BDB81}"/>
              </a:ext>
            </a:extLst>
          </p:cNvPr>
          <p:cNvSpPr/>
          <p:nvPr/>
        </p:nvSpPr>
        <p:spPr>
          <a:xfrm>
            <a:off x="1360472" y="2534477"/>
            <a:ext cx="312234" cy="11531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21" name="꺾인 연결선[E] 37">
            <a:extLst>
              <a:ext uri="{FF2B5EF4-FFF2-40B4-BE49-F238E27FC236}">
                <a16:creationId xmlns:a16="http://schemas.microsoft.com/office/drawing/2014/main" id="{0B67B2A9-448B-4D1D-AE56-2259BF7EF2AB}"/>
              </a:ext>
            </a:extLst>
          </p:cNvPr>
          <p:cNvCxnSpPr>
            <a:cxnSpLocks/>
            <a:stCxn id="20" idx="2"/>
            <a:endCxn id="22" idx="1"/>
          </p:cNvCxnSpPr>
          <p:nvPr/>
        </p:nvCxnSpPr>
        <p:spPr>
          <a:xfrm rot="16200000" flipH="1">
            <a:off x="2470124" y="2734051"/>
            <a:ext cx="1424230" cy="3331300"/>
          </a:xfrm>
          <a:prstGeom prst="bentConnector2">
            <a:avLst/>
          </a:prstGeom>
          <a:ln w="25400">
            <a:solidFill>
              <a:schemeClr val="tx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444E87E-24AC-4F79-8EDD-1FB97341EDA5}"/>
              </a:ext>
            </a:extLst>
          </p:cNvPr>
          <p:cNvSpPr txBox="1"/>
          <p:nvPr/>
        </p:nvSpPr>
        <p:spPr>
          <a:xfrm>
            <a:off x="4847889" y="4927150"/>
            <a:ext cx="1865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ore-KR" dirty="0"/>
              <a:t>IDC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FA7F04-EFC8-487E-8E6B-2C9D3802D435}"/>
              </a:ext>
            </a:extLst>
          </p:cNvPr>
          <p:cNvSpPr txBox="1"/>
          <p:nvPr/>
        </p:nvSpPr>
        <p:spPr>
          <a:xfrm>
            <a:off x="6721965" y="1388700"/>
            <a:ext cx="522486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ore-KR" b="1" i="1" dirty="0"/>
              <a:t>Sampler</a:t>
            </a:r>
            <a:r>
              <a:rPr lang="en-US" altLang="ko-Kore-KR" b="1" dirty="0"/>
              <a:t> Spec</a:t>
            </a:r>
          </a:p>
          <a:p>
            <a:r>
              <a:rPr lang="en-US" altLang="ko-Kore-KR" dirty="0"/>
              <a:t>- </a:t>
            </a:r>
            <a:r>
              <a:rPr lang="en-US" altLang="ko-Kore-KR" b="1" dirty="0"/>
              <a:t>8</a:t>
            </a:r>
            <a:r>
              <a:rPr lang="en-US" altLang="ko-Kore-KR" dirty="0"/>
              <a:t>-channel</a:t>
            </a:r>
          </a:p>
          <a:p>
            <a:r>
              <a:rPr lang="en-US" altLang="ko-Kore-KR" dirty="0"/>
              <a:t>- </a:t>
            </a:r>
            <a:r>
              <a:rPr lang="en-US" altLang="ko-Kore-KR" b="1" dirty="0"/>
              <a:t>16-bit</a:t>
            </a:r>
            <a:r>
              <a:rPr lang="en-US" altLang="ko-Kore-KR" dirty="0"/>
              <a:t> </a:t>
            </a:r>
            <a:r>
              <a:rPr lang="en-US" altLang="ko-Kore-KR" b="1" dirty="0"/>
              <a:t>1.5MSPS </a:t>
            </a:r>
            <a:r>
              <a:rPr lang="en-US" altLang="ko-Kore-KR" dirty="0"/>
              <a:t>ADC LTC2320-16 (</a:t>
            </a:r>
            <a:r>
              <a:rPr lang="ko-KR" altLang="en-US" dirty="0"/>
              <a:t> </a:t>
            </a:r>
            <a:r>
              <a:rPr lang="en-US" altLang="ko-KR" dirty="0"/>
              <a:t>$48.66</a:t>
            </a:r>
            <a:r>
              <a:rPr lang="ko-KR" altLang="en-US" dirty="0"/>
              <a:t> </a:t>
            </a:r>
            <a:r>
              <a:rPr lang="en-US" altLang="ko-Kore-KR" dirty="0"/>
              <a:t>)</a:t>
            </a:r>
          </a:p>
          <a:p>
            <a:r>
              <a:rPr lang="en-US" altLang="ko-Kore-KR" dirty="0"/>
              <a:t>- </a:t>
            </a:r>
            <a:r>
              <a:rPr lang="en-US" altLang="ko-KR" dirty="0"/>
              <a:t>8 </a:t>
            </a:r>
            <a:r>
              <a:rPr lang="en-US" altLang="ko-Kore-KR" dirty="0"/>
              <a:t>PGIA AD8253 (</a:t>
            </a:r>
            <a:r>
              <a:rPr lang="ko-KR" altLang="en-US" dirty="0"/>
              <a:t> </a:t>
            </a:r>
            <a:r>
              <a:rPr lang="en-US" altLang="ko-KR" dirty="0"/>
              <a:t>$11.36</a:t>
            </a:r>
            <a:r>
              <a:rPr lang="ko-KR" altLang="en-US" dirty="0"/>
              <a:t> </a:t>
            </a:r>
            <a:r>
              <a:rPr lang="en-US" altLang="ko-Kore-KR" dirty="0"/>
              <a:t>) </a:t>
            </a:r>
          </a:p>
          <a:p>
            <a:r>
              <a:rPr lang="en-US" altLang="ko-Kore-KR" dirty="0"/>
              <a:t>  G = </a:t>
            </a:r>
            <a:r>
              <a:rPr lang="en-US" altLang="ko-Kore-KR" b="1" dirty="0"/>
              <a:t>1, 10, 100, 1000</a:t>
            </a:r>
          </a:p>
          <a:p>
            <a:r>
              <a:rPr lang="en-US" altLang="ko-Kore-KR" dirty="0"/>
              <a:t>- Basic mode : </a:t>
            </a:r>
            <a:r>
              <a:rPr lang="en-US" altLang="ko-Kore-KR" b="1" dirty="0"/>
              <a:t>Sequential</a:t>
            </a:r>
            <a:r>
              <a:rPr lang="en-US" altLang="ko-Kore-KR" dirty="0"/>
              <a:t> input, </a:t>
            </a:r>
            <a:r>
              <a:rPr lang="en-US" altLang="ko-KR" b="1" dirty="0"/>
              <a:t>700k</a:t>
            </a:r>
            <a:r>
              <a:rPr lang="en-US" altLang="ko-Kore-KR" b="1" dirty="0"/>
              <a:t>Hz</a:t>
            </a:r>
          </a:p>
          <a:p>
            <a:r>
              <a:rPr lang="en-US" altLang="ko-Kore-KR" dirty="0"/>
              <a:t>   use single EEM</a:t>
            </a:r>
          </a:p>
          <a:p>
            <a:r>
              <a:rPr lang="en-US" altLang="ko-Kore-KR" dirty="0"/>
              <a:t>- Fast mode : </a:t>
            </a:r>
            <a:r>
              <a:rPr lang="en-US" altLang="ko-Kore-KR" b="1" dirty="0"/>
              <a:t>Simultaneous</a:t>
            </a:r>
            <a:r>
              <a:rPr lang="en-US" altLang="ko-Kore-KR" dirty="0"/>
              <a:t> input, </a:t>
            </a:r>
            <a:r>
              <a:rPr lang="en-US" altLang="ko-Kore-KR" b="1" dirty="0"/>
              <a:t>1MHz</a:t>
            </a:r>
          </a:p>
          <a:p>
            <a:r>
              <a:rPr lang="en-US" altLang="ko-Kore-KR" dirty="0"/>
              <a:t>   use dual EEM</a:t>
            </a:r>
          </a:p>
          <a:p>
            <a:r>
              <a:rPr lang="en-US" altLang="ko-Kore-KR" dirty="0"/>
              <a:t>- Sample – </a:t>
            </a:r>
            <a:r>
              <a:rPr lang="en-US" altLang="ko-Kore-KR" dirty="0" err="1"/>
              <a:t>Urukul</a:t>
            </a:r>
            <a:r>
              <a:rPr lang="en-US" altLang="ko-Kore-KR" dirty="0"/>
              <a:t> Servo mode possible</a:t>
            </a:r>
          </a:p>
          <a:p>
            <a:r>
              <a:rPr lang="en-US" altLang="ko-Kore-KR" dirty="0"/>
              <a:t>- USD $</a:t>
            </a:r>
            <a:r>
              <a:rPr lang="en-US" altLang="ko-Kore-KR" b="1" dirty="0"/>
              <a:t>1,600</a:t>
            </a:r>
          </a:p>
        </p:txBody>
      </p:sp>
    </p:spTree>
    <p:extLst>
      <p:ext uri="{BB962C8B-B14F-4D97-AF65-F5344CB8AC3E}">
        <p14:creationId xmlns:p14="http://schemas.microsoft.com/office/powerpoint/2010/main" val="40187979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BB7717-D0C1-4493-81C5-30E60032F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20CD8A28-E6DE-479E-86EB-FD20F9BDD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" y="156580"/>
            <a:ext cx="12021312" cy="893542"/>
          </a:xfrm>
        </p:spPr>
        <p:txBody>
          <a:bodyPr/>
          <a:lstStyle/>
          <a:p>
            <a:r>
              <a:rPr kumimoji="1" lang="en-US" altLang="ko-Kore-KR" dirty="0"/>
              <a:t>Sampler – </a:t>
            </a:r>
            <a:r>
              <a:rPr kumimoji="1" lang="en-US" altLang="ko-Kore-KR" dirty="0" err="1"/>
              <a:t>Urukul</a:t>
            </a:r>
            <a:r>
              <a:rPr kumimoji="1" lang="en-US" altLang="ko-Kore-KR" dirty="0"/>
              <a:t> Servo mode</a:t>
            </a:r>
            <a:r>
              <a:rPr kumimoji="1" lang="ko-KR" altLang="en-US" dirty="0"/>
              <a:t> </a:t>
            </a:r>
            <a:r>
              <a:rPr kumimoji="1" lang="en-US" altLang="ko-KR" dirty="0"/>
              <a:t>(SUSERVO)</a:t>
            </a:r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1AE9A3-4ADA-4D9E-B446-AB41B9041039}"/>
              </a:ext>
            </a:extLst>
          </p:cNvPr>
          <p:cNvSpPr txBox="1"/>
          <p:nvPr/>
        </p:nvSpPr>
        <p:spPr>
          <a:xfrm>
            <a:off x="6721965" y="1388700"/>
            <a:ext cx="52248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ore-KR" dirty="0"/>
              <a:t>- Use IIR Filter</a:t>
            </a:r>
          </a:p>
          <a:p>
            <a:r>
              <a:rPr lang="en-US" altLang="ko-Kore-KR" dirty="0"/>
              <a:t>- DSP is implemented on main processor</a:t>
            </a:r>
          </a:p>
          <a:p>
            <a:r>
              <a:rPr lang="en-US" altLang="ko-Kore-KR" dirty="0"/>
              <a:t>- 2 </a:t>
            </a:r>
            <a:r>
              <a:rPr lang="en-US" altLang="ko-Kore-KR" dirty="0" err="1"/>
              <a:t>Urukul</a:t>
            </a:r>
            <a:r>
              <a:rPr lang="en-US" altLang="ko-Kore-KR" dirty="0"/>
              <a:t> board per 1 Sampler board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DFFDCA5-EEF9-4FF6-8F87-97F4FE2D0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166" y="1590531"/>
            <a:ext cx="3098800" cy="8890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292AF7A-4EE2-414A-A426-37168B6AF8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166" y="2546350"/>
            <a:ext cx="9004300" cy="17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589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C9C06B-1888-4857-A006-BC95EAF0B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B42B5D-9248-46D7-9BFB-16B463C66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0A7697AA-5D23-4C78-9A8F-1410A5965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7036869"/>
              </p:ext>
            </p:extLst>
          </p:nvPr>
        </p:nvGraphicFramePr>
        <p:xfrm>
          <a:off x="349769" y="1549400"/>
          <a:ext cx="11492462" cy="308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7962">
                  <a:extLst>
                    <a:ext uri="{9D8B030D-6E8A-4147-A177-3AD203B41FA5}">
                      <a16:colId xmlns:a16="http://schemas.microsoft.com/office/drawing/2014/main" val="226906005"/>
                    </a:ext>
                  </a:extLst>
                </a:gridCol>
                <a:gridCol w="3091500">
                  <a:extLst>
                    <a:ext uri="{9D8B030D-6E8A-4147-A177-3AD203B41FA5}">
                      <a16:colId xmlns:a16="http://schemas.microsoft.com/office/drawing/2014/main" val="3771959562"/>
                    </a:ext>
                  </a:extLst>
                </a:gridCol>
                <a:gridCol w="3091500">
                  <a:extLst>
                    <a:ext uri="{9D8B030D-6E8A-4147-A177-3AD203B41FA5}">
                      <a16:colId xmlns:a16="http://schemas.microsoft.com/office/drawing/2014/main" val="2205233832"/>
                    </a:ext>
                  </a:extLst>
                </a:gridCol>
                <a:gridCol w="3091500">
                  <a:extLst>
                    <a:ext uri="{9D8B030D-6E8A-4147-A177-3AD203B41FA5}">
                      <a16:colId xmlns:a16="http://schemas.microsoft.com/office/drawing/2014/main" val="4047045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DDS Chip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AD9914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AD9912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AD9910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032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Frequency(bit)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32 – 64 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48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32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313668"/>
                  </a:ext>
                </a:extLst>
              </a:tr>
              <a:tr h="123613"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Phase(bit)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16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14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16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095934"/>
                  </a:ext>
                </a:extLst>
              </a:tr>
              <a:tr h="289560"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Amplitude(bit)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12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X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14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66538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DAC(bit)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12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14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14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230624"/>
                  </a:ext>
                </a:extLst>
              </a:tr>
              <a:tr h="223520"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Max Out Freq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b="1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1.2</a:t>
                      </a:r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 GHz (1.75 GHz)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b="1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400</a:t>
                      </a:r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 MHz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b="1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400</a:t>
                      </a:r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 MHz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21805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Max Sys Freq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b="1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3.0</a:t>
                      </a:r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 GHz (3.5 GHz)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b="1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1</a:t>
                      </a:r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 GHz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b="1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1</a:t>
                      </a:r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 GHz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8510859"/>
                  </a:ext>
                </a:extLst>
              </a:tr>
              <a:tr h="289560"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SYNC_IN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O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X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O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5300765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Parallel &amp; Serial(SPI)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Serial(SPI)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ko-Kore-KR" sz="1600" kern="1200" dirty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+mn-ea"/>
                          <a:cs typeface="Verdana" panose="020B0604030504040204" pitchFamily="34" charset="0"/>
                        </a:rPr>
                        <a:t>Serial(SPI) </a:t>
                      </a:r>
                      <a:endParaRPr kumimoji="1" lang="ko-Kore-KR" altLang="en-US" sz="1600" kern="1200" dirty="0">
                        <a:solidFill>
                          <a:schemeClr val="tx1"/>
                        </a:solidFill>
                        <a:latin typeface="Verdana" panose="020B0604030504040204" pitchFamily="34" charset="0"/>
                        <a:ea typeface="+mn-ea"/>
                        <a:cs typeface="Verdan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73717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0319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808FC6-2380-417E-9892-E613355AF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AD9910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81C0EF-7E04-4FF7-BC8C-FE4BB5569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  <p:pic>
        <p:nvPicPr>
          <p:cNvPr id="7" name="그림 6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B2E24A12-1FBB-42B0-A55F-986DD332A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38" y="1395794"/>
            <a:ext cx="6064784" cy="3983142"/>
          </a:xfrm>
          <a:prstGeom prst="rect">
            <a:avLst/>
          </a:prstGeom>
        </p:spPr>
      </p:pic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E0156F42-3D55-422D-90FE-3D8D5E819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4422" y="1226525"/>
            <a:ext cx="5822234" cy="4950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en-US" sz="1800" b="1" dirty="0"/>
              <a:t>4 mode available</a:t>
            </a:r>
          </a:p>
          <a:p>
            <a:pPr marL="0" indent="0">
              <a:buNone/>
            </a:pPr>
            <a:r>
              <a:rPr kumimoji="1" lang="en-US" altLang="en-US" sz="1800" dirty="0"/>
              <a:t>  Single ton mode (8 profile)</a:t>
            </a:r>
          </a:p>
          <a:p>
            <a:pPr marL="0" indent="0">
              <a:buNone/>
            </a:pPr>
            <a:r>
              <a:rPr kumimoji="1" lang="en-US" altLang="en-US" sz="1800" dirty="0"/>
              <a:t>  Ram mode (32 * 1024 RAM)</a:t>
            </a:r>
          </a:p>
          <a:p>
            <a:pPr marL="0" indent="0">
              <a:buNone/>
            </a:pPr>
            <a:r>
              <a:rPr kumimoji="1" lang="en-US" altLang="en-US" sz="1800" dirty="0"/>
              <a:t>  Parallel mode (real time parameter supply)</a:t>
            </a:r>
          </a:p>
          <a:p>
            <a:pPr marL="0" indent="0">
              <a:buNone/>
            </a:pPr>
            <a:r>
              <a:rPr kumimoji="1" lang="en-US" altLang="en-US" sz="1800" dirty="0"/>
              <a:t>  DRG mode</a:t>
            </a:r>
            <a:endParaRPr kumimoji="1" lang="ko-Kore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006696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808FC6-2380-417E-9892-E613355AF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AD9910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81C0EF-7E04-4FF7-BC8C-FE4BB5569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  <p:pic>
        <p:nvPicPr>
          <p:cNvPr id="7" name="그림 6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B2E24A12-1FBB-42B0-A55F-986DD332A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38" y="1395794"/>
            <a:ext cx="6064784" cy="3983142"/>
          </a:xfrm>
          <a:prstGeom prst="rect">
            <a:avLst/>
          </a:prstGeom>
        </p:spPr>
      </p:pic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E0156F42-3D55-422D-90FE-3D8D5E819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4422" y="1226525"/>
            <a:ext cx="5822234" cy="4950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en-US" sz="1800" b="1" dirty="0"/>
              <a:t>4 mode available</a:t>
            </a:r>
          </a:p>
          <a:p>
            <a:pPr marL="0" indent="0">
              <a:buNone/>
            </a:pPr>
            <a:r>
              <a:rPr kumimoji="1" lang="en-US" altLang="en-US" sz="1800" dirty="0"/>
              <a:t>  Single ton mode (8 profile)</a:t>
            </a:r>
          </a:p>
          <a:p>
            <a:pPr marL="0" indent="0">
              <a:buNone/>
            </a:pPr>
            <a:r>
              <a:rPr kumimoji="1" lang="en-US" altLang="en-US" sz="1800" dirty="0"/>
              <a:t>  Ram mode (32 * 1024 RAM)</a:t>
            </a:r>
          </a:p>
          <a:p>
            <a:pPr marL="0" indent="0">
              <a:buNone/>
            </a:pPr>
            <a:r>
              <a:rPr kumimoji="1" lang="en-US" altLang="en-US" sz="1800" dirty="0"/>
              <a:t>  Parallel mode (real time parameter supply)</a:t>
            </a:r>
          </a:p>
          <a:p>
            <a:pPr marL="0" indent="0">
              <a:buNone/>
            </a:pPr>
            <a:r>
              <a:rPr kumimoji="1" lang="en-US" altLang="en-US" sz="1800" dirty="0"/>
              <a:t>  DRG mode</a:t>
            </a:r>
            <a:endParaRPr kumimoji="1" lang="ko-Kore-KR" altLang="en-US" sz="1800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20E6F8C-5AE4-4A11-A4D8-BE436532CA2A}"/>
              </a:ext>
            </a:extLst>
          </p:cNvPr>
          <p:cNvCxnSpPr/>
          <p:nvPr/>
        </p:nvCxnSpPr>
        <p:spPr>
          <a:xfrm>
            <a:off x="6464300" y="2768600"/>
            <a:ext cx="1409700" cy="21590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70BA93DA-D39A-46AA-A3AE-404FA05722DB}"/>
              </a:ext>
            </a:extLst>
          </p:cNvPr>
          <p:cNvCxnSpPr>
            <a:cxnSpLocks/>
          </p:cNvCxnSpPr>
          <p:nvPr/>
        </p:nvCxnSpPr>
        <p:spPr>
          <a:xfrm flipV="1">
            <a:off x="6464300" y="2768600"/>
            <a:ext cx="1409700" cy="21590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671160B-6DA2-4DA1-BF16-8FD0A98D8D64}"/>
              </a:ext>
            </a:extLst>
          </p:cNvPr>
          <p:cNvSpPr/>
          <p:nvPr/>
        </p:nvSpPr>
        <p:spPr>
          <a:xfrm>
            <a:off x="374650" y="1784350"/>
            <a:ext cx="625475" cy="2730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1E1B4B0-34E6-4B1E-BD86-FE93CDC88AB7}"/>
              </a:ext>
            </a:extLst>
          </p:cNvPr>
          <p:cNvSpPr/>
          <p:nvPr/>
        </p:nvSpPr>
        <p:spPr>
          <a:xfrm>
            <a:off x="374650" y="2226668"/>
            <a:ext cx="625475" cy="1365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76D069C-40F9-47CA-95B6-63D6C6FF97AD}"/>
              </a:ext>
            </a:extLst>
          </p:cNvPr>
          <p:cNvSpPr/>
          <p:nvPr/>
        </p:nvSpPr>
        <p:spPr>
          <a:xfrm>
            <a:off x="374650" y="3064868"/>
            <a:ext cx="625475" cy="1365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1612CBF-0B55-48C8-911C-C4585D2A6212}"/>
              </a:ext>
            </a:extLst>
          </p:cNvPr>
          <p:cNvSpPr/>
          <p:nvPr/>
        </p:nvSpPr>
        <p:spPr>
          <a:xfrm>
            <a:off x="374650" y="3442693"/>
            <a:ext cx="625475" cy="38000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3433449-040E-4DBD-A836-98F2FDA94880}"/>
              </a:ext>
            </a:extLst>
          </p:cNvPr>
          <p:cNvSpPr/>
          <p:nvPr/>
        </p:nvSpPr>
        <p:spPr>
          <a:xfrm>
            <a:off x="5270500" y="3346451"/>
            <a:ext cx="625475" cy="1365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6693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BE9121-3013-E042-AF58-45A3EC524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/>
              <a:t>AD9910</a:t>
            </a:r>
            <a:r>
              <a:rPr kumimoji="1" lang="ko-KR" altLang="en-US" dirty="0"/>
              <a:t> </a:t>
            </a:r>
            <a:r>
              <a:rPr kumimoji="1" lang="en-US" altLang="ko-KR" dirty="0"/>
              <a:t>evaluation</a:t>
            </a:r>
            <a:r>
              <a:rPr kumimoji="1" lang="ko-KR" altLang="en-US" dirty="0"/>
              <a:t> </a:t>
            </a:r>
            <a:r>
              <a:rPr kumimoji="1" lang="en-US" altLang="ko-KR" dirty="0"/>
              <a:t>board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F0D2A2-02E2-374D-AFCA-CDEA70E5F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3500" y="1226525"/>
            <a:ext cx="6963156" cy="49504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en-US" sz="1800" dirty="0"/>
              <a:t>Tested using modified AD9912 Verilog code</a:t>
            </a:r>
          </a:p>
          <a:p>
            <a:pPr marL="0" indent="0">
              <a:buNone/>
            </a:pPr>
            <a:r>
              <a:rPr kumimoji="1" lang="en-US" altLang="en-US" sz="1800" dirty="0"/>
              <a:t>Python code for AD9910 is written</a:t>
            </a:r>
            <a:endParaRPr kumimoji="1" lang="ko-Kore-KR" altLang="en-US" sz="1800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4F9C8E4-A9E1-AD45-A7D9-45AAD4A10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08AB84E-130C-452A-9D04-BF37DD3C360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18353" y="839888"/>
            <a:ext cx="3915899" cy="46891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37834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직사각형 62">
            <a:extLst>
              <a:ext uri="{FF2B5EF4-FFF2-40B4-BE49-F238E27FC236}">
                <a16:creationId xmlns:a16="http://schemas.microsoft.com/office/drawing/2014/main" id="{8E4BA007-2979-4A7D-B51A-B8FA5CF8F019}"/>
              </a:ext>
            </a:extLst>
          </p:cNvPr>
          <p:cNvSpPr/>
          <p:nvPr/>
        </p:nvSpPr>
        <p:spPr>
          <a:xfrm>
            <a:off x="585759" y="2973395"/>
            <a:ext cx="1466859" cy="230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DDS_clock</a:t>
            </a:r>
            <a:endParaRPr lang="ko-KR" altLang="en-US" sz="9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09F6FEEE-4CBF-4784-88EF-0B869F875AFB}"/>
              </a:ext>
            </a:extLst>
          </p:cNvPr>
          <p:cNvSpPr/>
          <p:nvPr/>
        </p:nvSpPr>
        <p:spPr>
          <a:xfrm>
            <a:off x="585760" y="3320747"/>
            <a:ext cx="1466859" cy="230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rcsbar_1</a:t>
            </a:r>
            <a:endParaRPr lang="ko-KR" altLang="en-US" sz="900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A78D4106-7DAF-4C98-945B-A2A6530CD7CB}"/>
              </a:ext>
            </a:extLst>
          </p:cNvPr>
          <p:cNvSpPr/>
          <p:nvPr/>
        </p:nvSpPr>
        <p:spPr>
          <a:xfrm>
            <a:off x="585760" y="3668098"/>
            <a:ext cx="1466859" cy="230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rcsbar_2</a:t>
            </a:r>
            <a:endParaRPr lang="ko-KR" altLang="en-US" sz="900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04D2078A-DE31-44B8-8772-42F1426C9A64}"/>
              </a:ext>
            </a:extLst>
          </p:cNvPr>
          <p:cNvSpPr/>
          <p:nvPr/>
        </p:nvSpPr>
        <p:spPr>
          <a:xfrm>
            <a:off x="3579966" y="2981015"/>
            <a:ext cx="1466859" cy="230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rsclk</a:t>
            </a:r>
            <a:endParaRPr lang="ko-KR" altLang="en-US" sz="900" dirty="0"/>
          </a:p>
        </p:txBody>
      </p:sp>
      <p:cxnSp>
        <p:nvCxnSpPr>
          <p:cNvPr id="57" name="연결선: 꺾임 56">
            <a:extLst>
              <a:ext uri="{FF2B5EF4-FFF2-40B4-BE49-F238E27FC236}">
                <a16:creationId xmlns:a16="http://schemas.microsoft.com/office/drawing/2014/main" id="{94965F5E-41F0-4720-92B1-11D102478308}"/>
              </a:ext>
            </a:extLst>
          </p:cNvPr>
          <p:cNvCxnSpPr>
            <a:cxnSpLocks/>
            <a:stCxn id="63" idx="3"/>
            <a:endCxn id="66" idx="2"/>
          </p:cNvCxnSpPr>
          <p:nvPr/>
        </p:nvCxnSpPr>
        <p:spPr>
          <a:xfrm flipV="1">
            <a:off x="2052618" y="3020427"/>
            <a:ext cx="962741" cy="6822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연결선: 꺾임 58">
            <a:extLst>
              <a:ext uri="{FF2B5EF4-FFF2-40B4-BE49-F238E27FC236}">
                <a16:creationId xmlns:a16="http://schemas.microsoft.com/office/drawing/2014/main" id="{F67A4FC6-2C00-4000-A83B-0990B15F2BA2}"/>
              </a:ext>
            </a:extLst>
          </p:cNvPr>
          <p:cNvCxnSpPr>
            <a:cxnSpLocks/>
            <a:stCxn id="14" idx="1"/>
            <a:endCxn id="68" idx="2"/>
          </p:cNvCxnSpPr>
          <p:nvPr/>
        </p:nvCxnSpPr>
        <p:spPr>
          <a:xfrm flipV="1">
            <a:off x="2777160" y="3168398"/>
            <a:ext cx="238199" cy="4371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BA3D330C-527D-477A-9E50-BF0B16D00AA1}"/>
              </a:ext>
            </a:extLst>
          </p:cNvPr>
          <p:cNvCxnSpPr>
            <a:cxnSpLocks/>
            <a:stCxn id="36" idx="3"/>
            <a:endCxn id="79" idx="2"/>
          </p:cNvCxnSpPr>
          <p:nvPr/>
        </p:nvCxnSpPr>
        <p:spPr>
          <a:xfrm>
            <a:off x="2052619" y="3436003"/>
            <a:ext cx="368656" cy="95577"/>
          </a:xfrm>
          <a:prstGeom prst="bentConnector3">
            <a:avLst>
              <a:gd name="adj1" fmla="val 2588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E7E00AF1-97A8-4AA3-9E78-89053A6BB7CA}"/>
              </a:ext>
            </a:extLst>
          </p:cNvPr>
          <p:cNvGrpSpPr/>
          <p:nvPr/>
        </p:nvGrpSpPr>
        <p:grpSpPr>
          <a:xfrm>
            <a:off x="3013528" y="2978420"/>
            <a:ext cx="314302" cy="228600"/>
            <a:chOff x="2520739" y="2437407"/>
            <a:chExt cx="314302" cy="228600"/>
          </a:xfrm>
        </p:grpSpPr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342A3716-0B16-4746-8D35-867FB87D9F5A}"/>
                </a:ext>
              </a:extLst>
            </p:cNvPr>
            <p:cNvSpPr/>
            <p:nvPr/>
          </p:nvSpPr>
          <p:spPr>
            <a:xfrm>
              <a:off x="2522570" y="2453709"/>
              <a:ext cx="51410" cy="5141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3F3C6A97-AD07-4FD7-96C4-DEF8FB6BA586}"/>
                </a:ext>
              </a:extLst>
            </p:cNvPr>
            <p:cNvSpPr/>
            <p:nvPr/>
          </p:nvSpPr>
          <p:spPr>
            <a:xfrm>
              <a:off x="2522570" y="2601680"/>
              <a:ext cx="51410" cy="5141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순서도: 지연 11">
              <a:extLst>
                <a:ext uri="{FF2B5EF4-FFF2-40B4-BE49-F238E27FC236}">
                  <a16:creationId xmlns:a16="http://schemas.microsoft.com/office/drawing/2014/main" id="{27138700-C420-4E1C-8C08-243976821ED2}"/>
                </a:ext>
              </a:extLst>
            </p:cNvPr>
            <p:cNvSpPr/>
            <p:nvPr/>
          </p:nvSpPr>
          <p:spPr>
            <a:xfrm>
              <a:off x="2520739" y="2437407"/>
              <a:ext cx="314302" cy="228600"/>
            </a:xfrm>
            <a:prstGeom prst="flowChartDelay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E3DCC6A1-293F-4062-9FCC-5E93CF1D75BD}"/>
              </a:ext>
            </a:extLst>
          </p:cNvPr>
          <p:cNvGrpSpPr/>
          <p:nvPr/>
        </p:nvGrpSpPr>
        <p:grpSpPr>
          <a:xfrm>
            <a:off x="2421275" y="3491241"/>
            <a:ext cx="355885" cy="228600"/>
            <a:chOff x="2011036" y="2978803"/>
            <a:chExt cx="355885" cy="228600"/>
          </a:xfrm>
        </p:grpSpPr>
        <p:sp>
          <p:nvSpPr>
            <p:cNvPr id="14" name="달 13">
              <a:extLst>
                <a:ext uri="{FF2B5EF4-FFF2-40B4-BE49-F238E27FC236}">
                  <a16:creationId xmlns:a16="http://schemas.microsoft.com/office/drawing/2014/main" id="{51220064-1CFA-4B1E-8D4E-F732C910B744}"/>
                </a:ext>
              </a:extLst>
            </p:cNvPr>
            <p:cNvSpPr/>
            <p:nvPr/>
          </p:nvSpPr>
          <p:spPr>
            <a:xfrm rot="10800000">
              <a:off x="2052619" y="2978803"/>
              <a:ext cx="314302" cy="228600"/>
            </a:xfrm>
            <a:prstGeom prst="moon">
              <a:avLst>
                <a:gd name="adj" fmla="val 875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D682D273-C147-4093-8D51-65CB15769E92}"/>
                </a:ext>
              </a:extLst>
            </p:cNvPr>
            <p:cNvGrpSpPr/>
            <p:nvPr/>
          </p:nvGrpSpPr>
          <p:grpSpPr>
            <a:xfrm>
              <a:off x="2011036" y="2993437"/>
              <a:ext cx="51410" cy="199381"/>
              <a:chOff x="2522570" y="2453709"/>
              <a:chExt cx="51410" cy="199381"/>
            </a:xfrm>
          </p:grpSpPr>
          <p:sp>
            <p:nvSpPr>
              <p:cNvPr id="79" name="타원 78">
                <a:extLst>
                  <a:ext uri="{FF2B5EF4-FFF2-40B4-BE49-F238E27FC236}">
                    <a16:creationId xmlns:a16="http://schemas.microsoft.com/office/drawing/2014/main" id="{7904959F-08FD-49EF-9FB2-9FB20209FC67}"/>
                  </a:ext>
                </a:extLst>
              </p:cNvPr>
              <p:cNvSpPr/>
              <p:nvPr/>
            </p:nvSpPr>
            <p:spPr>
              <a:xfrm>
                <a:off x="2522570" y="2453709"/>
                <a:ext cx="51410" cy="5141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타원 79">
                <a:extLst>
                  <a:ext uri="{FF2B5EF4-FFF2-40B4-BE49-F238E27FC236}">
                    <a16:creationId xmlns:a16="http://schemas.microsoft.com/office/drawing/2014/main" id="{7D6F6345-9E29-44D2-8D2D-91CC415B24D3}"/>
                  </a:ext>
                </a:extLst>
              </p:cNvPr>
              <p:cNvSpPr/>
              <p:nvPr/>
            </p:nvSpPr>
            <p:spPr>
              <a:xfrm>
                <a:off x="2522570" y="2601680"/>
                <a:ext cx="51410" cy="5141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cxnSp>
        <p:nvCxnSpPr>
          <p:cNvPr id="83" name="연결선: 꺾임 82">
            <a:extLst>
              <a:ext uri="{FF2B5EF4-FFF2-40B4-BE49-F238E27FC236}">
                <a16:creationId xmlns:a16="http://schemas.microsoft.com/office/drawing/2014/main" id="{945B3FFD-491F-44C6-9B1A-329B75471926}"/>
              </a:ext>
            </a:extLst>
          </p:cNvPr>
          <p:cNvCxnSpPr>
            <a:cxnSpLocks/>
            <a:stCxn id="37" idx="3"/>
            <a:endCxn id="80" idx="2"/>
          </p:cNvCxnSpPr>
          <p:nvPr/>
        </p:nvCxnSpPr>
        <p:spPr>
          <a:xfrm flipV="1">
            <a:off x="2052619" y="3679551"/>
            <a:ext cx="368656" cy="10380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연결선: 꺾임 85">
            <a:extLst>
              <a:ext uri="{FF2B5EF4-FFF2-40B4-BE49-F238E27FC236}">
                <a16:creationId xmlns:a16="http://schemas.microsoft.com/office/drawing/2014/main" id="{FEC72961-A3A9-4CAE-82CF-39268286D72F}"/>
              </a:ext>
            </a:extLst>
          </p:cNvPr>
          <p:cNvCxnSpPr>
            <a:cxnSpLocks/>
            <a:stCxn id="12" idx="3"/>
            <a:endCxn id="38" idx="1"/>
          </p:cNvCxnSpPr>
          <p:nvPr/>
        </p:nvCxnSpPr>
        <p:spPr>
          <a:xfrm>
            <a:off x="3327830" y="3092720"/>
            <a:ext cx="252136" cy="355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화살표: 오각형 88">
            <a:extLst>
              <a:ext uri="{FF2B5EF4-FFF2-40B4-BE49-F238E27FC236}">
                <a16:creationId xmlns:a16="http://schemas.microsoft.com/office/drawing/2014/main" id="{B0706538-2D15-40B7-B597-5E23E79E36E5}"/>
              </a:ext>
            </a:extLst>
          </p:cNvPr>
          <p:cNvSpPr/>
          <p:nvPr/>
        </p:nvSpPr>
        <p:spPr>
          <a:xfrm flipH="1">
            <a:off x="585759" y="4079374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ja_7</a:t>
            </a:r>
            <a:endParaRPr lang="ko-KR" altLang="en-US" sz="900" dirty="0"/>
          </a:p>
        </p:txBody>
      </p:sp>
      <p:sp>
        <p:nvSpPr>
          <p:cNvPr id="90" name="화살표: 오각형 89">
            <a:extLst>
              <a:ext uri="{FF2B5EF4-FFF2-40B4-BE49-F238E27FC236}">
                <a16:creationId xmlns:a16="http://schemas.microsoft.com/office/drawing/2014/main" id="{5A68F950-4D5D-4D2B-A4C7-CBDA52A5E3CE}"/>
              </a:ext>
            </a:extLst>
          </p:cNvPr>
          <p:cNvSpPr/>
          <p:nvPr/>
        </p:nvSpPr>
        <p:spPr>
          <a:xfrm flipH="1">
            <a:off x="585759" y="4708024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ja_5</a:t>
            </a:r>
            <a:endParaRPr lang="ko-KR" altLang="en-US" sz="900" dirty="0"/>
          </a:p>
        </p:txBody>
      </p:sp>
      <p:sp>
        <p:nvSpPr>
          <p:cNvPr id="91" name="화살표: 오각형 90">
            <a:extLst>
              <a:ext uri="{FF2B5EF4-FFF2-40B4-BE49-F238E27FC236}">
                <a16:creationId xmlns:a16="http://schemas.microsoft.com/office/drawing/2014/main" id="{773124AD-82ED-4059-94A5-EBB7AE0F27C6}"/>
              </a:ext>
            </a:extLst>
          </p:cNvPr>
          <p:cNvSpPr/>
          <p:nvPr/>
        </p:nvSpPr>
        <p:spPr>
          <a:xfrm flipH="1">
            <a:off x="585759" y="5022349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ja_4</a:t>
            </a:r>
            <a:endParaRPr lang="ko-KR" altLang="en-US" sz="900" dirty="0"/>
          </a:p>
        </p:txBody>
      </p:sp>
      <p:sp>
        <p:nvSpPr>
          <p:cNvPr id="92" name="화살표: 오각형 91">
            <a:extLst>
              <a:ext uri="{FF2B5EF4-FFF2-40B4-BE49-F238E27FC236}">
                <a16:creationId xmlns:a16="http://schemas.microsoft.com/office/drawing/2014/main" id="{B4D2ACC6-5B87-4858-8E65-8691E4ED1EAE}"/>
              </a:ext>
            </a:extLst>
          </p:cNvPr>
          <p:cNvSpPr/>
          <p:nvPr/>
        </p:nvSpPr>
        <p:spPr>
          <a:xfrm flipH="1">
            <a:off x="585759" y="5336674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ja_3</a:t>
            </a:r>
            <a:endParaRPr lang="ko-KR" altLang="en-US" sz="900" dirty="0"/>
          </a:p>
        </p:txBody>
      </p:sp>
      <p:sp>
        <p:nvSpPr>
          <p:cNvPr id="93" name="화살표: 오각형 92">
            <a:extLst>
              <a:ext uri="{FF2B5EF4-FFF2-40B4-BE49-F238E27FC236}">
                <a16:creationId xmlns:a16="http://schemas.microsoft.com/office/drawing/2014/main" id="{88867D16-69AF-4FA5-B87D-716B838AD35A}"/>
              </a:ext>
            </a:extLst>
          </p:cNvPr>
          <p:cNvSpPr/>
          <p:nvPr/>
        </p:nvSpPr>
        <p:spPr>
          <a:xfrm flipH="1">
            <a:off x="585759" y="5650999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ja_2</a:t>
            </a:r>
            <a:endParaRPr lang="ko-KR" altLang="en-US" sz="900" dirty="0"/>
          </a:p>
        </p:txBody>
      </p:sp>
      <p:sp>
        <p:nvSpPr>
          <p:cNvPr id="94" name="화살표: 오각형 93">
            <a:extLst>
              <a:ext uri="{FF2B5EF4-FFF2-40B4-BE49-F238E27FC236}">
                <a16:creationId xmlns:a16="http://schemas.microsoft.com/office/drawing/2014/main" id="{EA0D9D0A-647B-41BA-9C1E-D074741EEA48}"/>
              </a:ext>
            </a:extLst>
          </p:cNvPr>
          <p:cNvSpPr/>
          <p:nvPr/>
        </p:nvSpPr>
        <p:spPr>
          <a:xfrm flipH="1">
            <a:off x="585759" y="6279649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ja_0</a:t>
            </a:r>
            <a:endParaRPr lang="ko-KR" altLang="en-US" sz="900" dirty="0"/>
          </a:p>
        </p:txBody>
      </p:sp>
      <p:sp>
        <p:nvSpPr>
          <p:cNvPr id="95" name="육각형 94">
            <a:extLst>
              <a:ext uri="{FF2B5EF4-FFF2-40B4-BE49-F238E27FC236}">
                <a16:creationId xmlns:a16="http://schemas.microsoft.com/office/drawing/2014/main" id="{23EFC587-BF0B-4942-AAA1-F6E4A0F17306}"/>
              </a:ext>
            </a:extLst>
          </p:cNvPr>
          <p:cNvSpPr/>
          <p:nvPr/>
        </p:nvSpPr>
        <p:spPr>
          <a:xfrm>
            <a:off x="585759" y="4393699"/>
            <a:ext cx="1082674" cy="228600"/>
          </a:xfrm>
          <a:prstGeom prst="hexagon">
            <a:avLst>
              <a:gd name="adj" fmla="val 48611"/>
              <a:gd name="vf" fmla="val 115470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ja_6</a:t>
            </a:r>
            <a:endParaRPr lang="ko-KR" altLang="en-US" sz="900" dirty="0"/>
          </a:p>
        </p:txBody>
      </p:sp>
      <p:sp>
        <p:nvSpPr>
          <p:cNvPr id="96" name="육각형 95">
            <a:extLst>
              <a:ext uri="{FF2B5EF4-FFF2-40B4-BE49-F238E27FC236}">
                <a16:creationId xmlns:a16="http://schemas.microsoft.com/office/drawing/2014/main" id="{6B5AE965-0ECE-404D-BBA0-DDA5E493D495}"/>
              </a:ext>
            </a:extLst>
          </p:cNvPr>
          <p:cNvSpPr/>
          <p:nvPr/>
        </p:nvSpPr>
        <p:spPr>
          <a:xfrm>
            <a:off x="585759" y="5965324"/>
            <a:ext cx="1082674" cy="228600"/>
          </a:xfrm>
          <a:prstGeom prst="hexagon">
            <a:avLst>
              <a:gd name="adj" fmla="val 48611"/>
              <a:gd name="vf" fmla="val 115470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ja_1</a:t>
            </a:r>
            <a:endParaRPr lang="ko-KR" altLang="en-US" sz="900" dirty="0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A536BC31-ED89-41E7-8828-96F4A2C5769F}"/>
              </a:ext>
            </a:extLst>
          </p:cNvPr>
          <p:cNvSpPr/>
          <p:nvPr/>
        </p:nvSpPr>
        <p:spPr>
          <a:xfrm>
            <a:off x="3579966" y="4389569"/>
            <a:ext cx="1466859" cy="230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rsdio_1</a:t>
            </a:r>
            <a:endParaRPr lang="ko-KR" altLang="en-US" sz="900" dirty="0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9B844AB5-A13E-49D2-911A-F8C3E203C64D}"/>
              </a:ext>
            </a:extLst>
          </p:cNvPr>
          <p:cNvSpPr/>
          <p:nvPr/>
        </p:nvSpPr>
        <p:spPr>
          <a:xfrm>
            <a:off x="3579966" y="5965324"/>
            <a:ext cx="1466859" cy="230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rsdio_2</a:t>
            </a:r>
            <a:endParaRPr lang="ko-KR" altLang="en-US" sz="900" dirty="0"/>
          </a:p>
        </p:txBody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FB0CA9BD-EDC7-4CA9-8693-BF2EFC7E8F04}"/>
              </a:ext>
            </a:extLst>
          </p:cNvPr>
          <p:cNvGrpSpPr/>
          <p:nvPr/>
        </p:nvGrpSpPr>
        <p:grpSpPr>
          <a:xfrm>
            <a:off x="3579965" y="5650365"/>
            <a:ext cx="1466859" cy="230512"/>
            <a:chOff x="2962265" y="4647551"/>
            <a:chExt cx="1466859" cy="230512"/>
          </a:xfrm>
        </p:grpSpPr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id="{7556BBA6-E7AE-457F-BB99-28219B8DEB84}"/>
                </a:ext>
              </a:extLst>
            </p:cNvPr>
            <p:cNvSpPr/>
            <p:nvPr/>
          </p:nvSpPr>
          <p:spPr>
            <a:xfrm>
              <a:off x="2962265" y="4647551"/>
              <a:ext cx="1466859" cy="2305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/>
                <a:t>DDS2_powerdown</a:t>
              </a:r>
              <a:endParaRPr lang="ko-KR" altLang="en-US" sz="900" dirty="0"/>
            </a:p>
          </p:txBody>
        </p:sp>
        <p:sp>
          <p:nvSpPr>
            <p:cNvPr id="104" name="이등변 삼각형 103">
              <a:extLst>
                <a:ext uri="{FF2B5EF4-FFF2-40B4-BE49-F238E27FC236}">
                  <a16:creationId xmlns:a16="http://schemas.microsoft.com/office/drawing/2014/main" id="{D17212F7-23EE-4E43-AF98-5A758AE67187}"/>
                </a:ext>
              </a:extLst>
            </p:cNvPr>
            <p:cNvSpPr/>
            <p:nvPr/>
          </p:nvSpPr>
          <p:spPr>
            <a:xfrm rot="16200000">
              <a:off x="4350705" y="4722488"/>
              <a:ext cx="76200" cy="80638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DBE49FCA-7CF0-4921-83E2-84D37415616E}"/>
              </a:ext>
            </a:extLst>
          </p:cNvPr>
          <p:cNvGrpSpPr/>
          <p:nvPr/>
        </p:nvGrpSpPr>
        <p:grpSpPr>
          <a:xfrm>
            <a:off x="3579965" y="4077462"/>
            <a:ext cx="1466859" cy="230512"/>
            <a:chOff x="2962265" y="4647551"/>
            <a:chExt cx="1466859" cy="230512"/>
          </a:xfrm>
        </p:grpSpPr>
        <p:sp>
          <p:nvSpPr>
            <p:cNvPr id="106" name="직사각형 105">
              <a:extLst>
                <a:ext uri="{FF2B5EF4-FFF2-40B4-BE49-F238E27FC236}">
                  <a16:creationId xmlns:a16="http://schemas.microsoft.com/office/drawing/2014/main" id="{F1D491D1-D172-4DBC-B995-8ED2EE825AC3}"/>
                </a:ext>
              </a:extLst>
            </p:cNvPr>
            <p:cNvSpPr/>
            <p:nvPr/>
          </p:nvSpPr>
          <p:spPr>
            <a:xfrm>
              <a:off x="2962265" y="4647551"/>
              <a:ext cx="1466859" cy="2305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/>
                <a:t>DDS1_powerdown</a:t>
              </a:r>
              <a:endParaRPr lang="ko-KR" altLang="en-US" sz="900" dirty="0"/>
            </a:p>
          </p:txBody>
        </p:sp>
        <p:sp>
          <p:nvSpPr>
            <p:cNvPr id="107" name="이등변 삼각형 106">
              <a:extLst>
                <a:ext uri="{FF2B5EF4-FFF2-40B4-BE49-F238E27FC236}">
                  <a16:creationId xmlns:a16="http://schemas.microsoft.com/office/drawing/2014/main" id="{57B4922C-1D0D-438A-91EB-02CAE14EEB32}"/>
                </a:ext>
              </a:extLst>
            </p:cNvPr>
            <p:cNvSpPr/>
            <p:nvPr/>
          </p:nvSpPr>
          <p:spPr>
            <a:xfrm rot="16200000">
              <a:off x="4350705" y="4722488"/>
              <a:ext cx="76200" cy="80638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8" name="그룹 107">
            <a:extLst>
              <a:ext uri="{FF2B5EF4-FFF2-40B4-BE49-F238E27FC236}">
                <a16:creationId xmlns:a16="http://schemas.microsoft.com/office/drawing/2014/main" id="{000D1E0A-CE92-4355-90AF-EE50569E179A}"/>
              </a:ext>
            </a:extLst>
          </p:cNvPr>
          <p:cNvGrpSpPr/>
          <p:nvPr/>
        </p:nvGrpSpPr>
        <p:grpSpPr>
          <a:xfrm>
            <a:off x="3579964" y="5017282"/>
            <a:ext cx="1466859" cy="230512"/>
            <a:chOff x="2962265" y="4647551"/>
            <a:chExt cx="1466859" cy="230512"/>
          </a:xfrm>
        </p:grpSpPr>
        <p:sp>
          <p:nvSpPr>
            <p:cNvPr id="109" name="직사각형 108">
              <a:extLst>
                <a:ext uri="{FF2B5EF4-FFF2-40B4-BE49-F238E27FC236}">
                  <a16:creationId xmlns:a16="http://schemas.microsoft.com/office/drawing/2014/main" id="{852BC6CA-9D68-4E2B-A398-7D28DBA66250}"/>
                </a:ext>
              </a:extLst>
            </p:cNvPr>
            <p:cNvSpPr/>
            <p:nvPr/>
          </p:nvSpPr>
          <p:spPr>
            <a:xfrm>
              <a:off x="2962265" y="4647551"/>
              <a:ext cx="1466859" cy="2305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 err="1"/>
                <a:t>DDS_reset</a:t>
              </a:r>
              <a:endParaRPr lang="ko-KR" altLang="en-US" sz="900" dirty="0"/>
            </a:p>
          </p:txBody>
        </p:sp>
        <p:sp>
          <p:nvSpPr>
            <p:cNvPr id="110" name="이등변 삼각형 109">
              <a:extLst>
                <a:ext uri="{FF2B5EF4-FFF2-40B4-BE49-F238E27FC236}">
                  <a16:creationId xmlns:a16="http://schemas.microsoft.com/office/drawing/2014/main" id="{9D27C66E-DD66-4572-8727-2D3FE8E0D2F1}"/>
                </a:ext>
              </a:extLst>
            </p:cNvPr>
            <p:cNvSpPr/>
            <p:nvPr/>
          </p:nvSpPr>
          <p:spPr>
            <a:xfrm rot="16200000">
              <a:off x="4350705" y="4722488"/>
              <a:ext cx="76200" cy="80638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12" name="연결선: 꺾임 111">
            <a:extLst>
              <a:ext uri="{FF2B5EF4-FFF2-40B4-BE49-F238E27FC236}">
                <a16:creationId xmlns:a16="http://schemas.microsoft.com/office/drawing/2014/main" id="{237D76CB-2877-4839-A12D-3BB3BCCB89E5}"/>
              </a:ext>
            </a:extLst>
          </p:cNvPr>
          <p:cNvCxnSpPr>
            <a:stCxn id="37" idx="3"/>
            <a:endCxn id="94" idx="1"/>
          </p:cNvCxnSpPr>
          <p:nvPr/>
        </p:nvCxnSpPr>
        <p:spPr>
          <a:xfrm flipH="1">
            <a:off x="1668433" y="3783354"/>
            <a:ext cx="384186" cy="2610595"/>
          </a:xfrm>
          <a:prstGeom prst="bentConnector3">
            <a:avLst>
              <a:gd name="adj1" fmla="val -4793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연결선: 꺾임 113">
            <a:extLst>
              <a:ext uri="{FF2B5EF4-FFF2-40B4-BE49-F238E27FC236}">
                <a16:creationId xmlns:a16="http://schemas.microsoft.com/office/drawing/2014/main" id="{6D80F142-1E93-4DD4-B130-00FB4DE60274}"/>
              </a:ext>
            </a:extLst>
          </p:cNvPr>
          <p:cNvCxnSpPr>
            <a:stCxn id="36" idx="3"/>
            <a:endCxn id="90" idx="1"/>
          </p:cNvCxnSpPr>
          <p:nvPr/>
        </p:nvCxnSpPr>
        <p:spPr>
          <a:xfrm flipH="1">
            <a:off x="1668433" y="3436003"/>
            <a:ext cx="384186" cy="1386321"/>
          </a:xfrm>
          <a:prstGeom prst="bentConnector3">
            <a:avLst>
              <a:gd name="adj1" fmla="val -2479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연결선: 꺾임 117">
            <a:extLst>
              <a:ext uri="{FF2B5EF4-FFF2-40B4-BE49-F238E27FC236}">
                <a16:creationId xmlns:a16="http://schemas.microsoft.com/office/drawing/2014/main" id="{7D23985E-F0CC-4180-97D1-7E069C89C7C2}"/>
              </a:ext>
            </a:extLst>
          </p:cNvPr>
          <p:cNvCxnSpPr>
            <a:cxnSpLocks/>
            <a:stCxn id="106" idx="1"/>
            <a:endCxn id="89" idx="1"/>
          </p:cNvCxnSpPr>
          <p:nvPr/>
        </p:nvCxnSpPr>
        <p:spPr>
          <a:xfrm rot="10800000" flipV="1">
            <a:off x="1668433" y="4192718"/>
            <a:ext cx="1911532" cy="95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연결선: 꺾임 120">
            <a:extLst>
              <a:ext uri="{FF2B5EF4-FFF2-40B4-BE49-F238E27FC236}">
                <a16:creationId xmlns:a16="http://schemas.microsoft.com/office/drawing/2014/main" id="{8C54D223-56FA-49E7-9158-399E447C582C}"/>
              </a:ext>
            </a:extLst>
          </p:cNvPr>
          <p:cNvCxnSpPr>
            <a:cxnSpLocks/>
            <a:stCxn id="99" idx="1"/>
            <a:endCxn id="95" idx="0"/>
          </p:cNvCxnSpPr>
          <p:nvPr/>
        </p:nvCxnSpPr>
        <p:spPr>
          <a:xfrm rot="10800000" flipV="1">
            <a:off x="1668434" y="4504825"/>
            <a:ext cx="1911533" cy="317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연결선: 꺾임 123">
            <a:extLst>
              <a:ext uri="{FF2B5EF4-FFF2-40B4-BE49-F238E27FC236}">
                <a16:creationId xmlns:a16="http://schemas.microsoft.com/office/drawing/2014/main" id="{E5FB7348-86A9-483B-B443-8E78316EA590}"/>
              </a:ext>
            </a:extLst>
          </p:cNvPr>
          <p:cNvCxnSpPr>
            <a:cxnSpLocks/>
            <a:stCxn id="109" idx="1"/>
            <a:endCxn id="91" idx="1"/>
          </p:cNvCxnSpPr>
          <p:nvPr/>
        </p:nvCxnSpPr>
        <p:spPr>
          <a:xfrm rot="10800000" flipV="1">
            <a:off x="1668434" y="5132537"/>
            <a:ext cx="1911531" cy="411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연결선: 꺾임 126">
            <a:extLst>
              <a:ext uri="{FF2B5EF4-FFF2-40B4-BE49-F238E27FC236}">
                <a16:creationId xmlns:a16="http://schemas.microsoft.com/office/drawing/2014/main" id="{211A4EE2-829E-4FB9-A29A-2394F1ADC67C}"/>
              </a:ext>
            </a:extLst>
          </p:cNvPr>
          <p:cNvCxnSpPr>
            <a:cxnSpLocks/>
            <a:stCxn id="38" idx="3"/>
            <a:endCxn id="92" idx="1"/>
          </p:cNvCxnSpPr>
          <p:nvPr/>
        </p:nvCxnSpPr>
        <p:spPr>
          <a:xfrm flipH="1">
            <a:off x="1668433" y="3096271"/>
            <a:ext cx="3378392" cy="2354703"/>
          </a:xfrm>
          <a:prstGeom prst="bentConnector3">
            <a:avLst>
              <a:gd name="adj1" fmla="val -676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연결선: 꺾임 129">
            <a:extLst>
              <a:ext uri="{FF2B5EF4-FFF2-40B4-BE49-F238E27FC236}">
                <a16:creationId xmlns:a16="http://schemas.microsoft.com/office/drawing/2014/main" id="{0B72D15C-D39D-43BA-9E14-7569D3137440}"/>
              </a:ext>
            </a:extLst>
          </p:cNvPr>
          <p:cNvCxnSpPr>
            <a:cxnSpLocks/>
            <a:stCxn id="103" idx="1"/>
            <a:endCxn id="93" idx="1"/>
          </p:cNvCxnSpPr>
          <p:nvPr/>
        </p:nvCxnSpPr>
        <p:spPr>
          <a:xfrm rot="10800000">
            <a:off x="1668433" y="5765299"/>
            <a:ext cx="1911532" cy="32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연결선: 꺾임 132">
            <a:extLst>
              <a:ext uri="{FF2B5EF4-FFF2-40B4-BE49-F238E27FC236}">
                <a16:creationId xmlns:a16="http://schemas.microsoft.com/office/drawing/2014/main" id="{1F527257-3010-4881-9166-2BBB327507FF}"/>
              </a:ext>
            </a:extLst>
          </p:cNvPr>
          <p:cNvCxnSpPr>
            <a:cxnSpLocks/>
            <a:stCxn id="100" idx="1"/>
            <a:endCxn id="96" idx="0"/>
          </p:cNvCxnSpPr>
          <p:nvPr/>
        </p:nvCxnSpPr>
        <p:spPr>
          <a:xfrm rot="10800000">
            <a:off x="1668434" y="6079624"/>
            <a:ext cx="1911533" cy="95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화살표: 오각형 190">
            <a:extLst>
              <a:ext uri="{FF2B5EF4-FFF2-40B4-BE49-F238E27FC236}">
                <a16:creationId xmlns:a16="http://schemas.microsoft.com/office/drawing/2014/main" id="{0D5B8983-88EA-49C5-9EE3-968BC8E7EA36}"/>
              </a:ext>
            </a:extLst>
          </p:cNvPr>
          <p:cNvSpPr/>
          <p:nvPr/>
        </p:nvSpPr>
        <p:spPr>
          <a:xfrm flipH="1">
            <a:off x="6574168" y="4409511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ck_io_6</a:t>
            </a:r>
            <a:endParaRPr lang="ko-KR" altLang="en-US" sz="900" dirty="0"/>
          </a:p>
        </p:txBody>
      </p:sp>
      <p:grpSp>
        <p:nvGrpSpPr>
          <p:cNvPr id="192" name="그룹 191">
            <a:extLst>
              <a:ext uri="{FF2B5EF4-FFF2-40B4-BE49-F238E27FC236}">
                <a16:creationId xmlns:a16="http://schemas.microsoft.com/office/drawing/2014/main" id="{B63D8F84-6052-4A75-97AE-8635DEDD9235}"/>
              </a:ext>
            </a:extLst>
          </p:cNvPr>
          <p:cNvGrpSpPr/>
          <p:nvPr/>
        </p:nvGrpSpPr>
        <p:grpSpPr>
          <a:xfrm>
            <a:off x="9568373" y="4408738"/>
            <a:ext cx="1466859" cy="230512"/>
            <a:chOff x="2962265" y="4647551"/>
            <a:chExt cx="1466859" cy="230512"/>
          </a:xfrm>
        </p:grpSpPr>
        <p:sp>
          <p:nvSpPr>
            <p:cNvPr id="193" name="직사각형 192">
              <a:extLst>
                <a:ext uri="{FF2B5EF4-FFF2-40B4-BE49-F238E27FC236}">
                  <a16:creationId xmlns:a16="http://schemas.microsoft.com/office/drawing/2014/main" id="{2C627CD2-9B13-4CF7-95BF-C5B2E92A12F7}"/>
                </a:ext>
              </a:extLst>
            </p:cNvPr>
            <p:cNvSpPr/>
            <p:nvPr/>
          </p:nvSpPr>
          <p:spPr>
            <a:xfrm>
              <a:off x="2962265" y="4647551"/>
              <a:ext cx="1466859" cy="2305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 err="1"/>
                <a:t>ldac_bar</a:t>
              </a:r>
              <a:endParaRPr lang="ko-KR" altLang="en-US" sz="900" dirty="0"/>
            </a:p>
          </p:txBody>
        </p:sp>
        <p:sp>
          <p:nvSpPr>
            <p:cNvPr id="194" name="이등변 삼각형 193">
              <a:extLst>
                <a:ext uri="{FF2B5EF4-FFF2-40B4-BE49-F238E27FC236}">
                  <a16:creationId xmlns:a16="http://schemas.microsoft.com/office/drawing/2014/main" id="{9E4ADED1-A386-4E9E-A92B-93CFC6C3BE7A}"/>
                </a:ext>
              </a:extLst>
            </p:cNvPr>
            <p:cNvSpPr/>
            <p:nvPr/>
          </p:nvSpPr>
          <p:spPr>
            <a:xfrm rot="16200000">
              <a:off x="4350705" y="4722488"/>
              <a:ext cx="76200" cy="80638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5" name="화살표: 오각형 194">
            <a:extLst>
              <a:ext uri="{FF2B5EF4-FFF2-40B4-BE49-F238E27FC236}">
                <a16:creationId xmlns:a16="http://schemas.microsoft.com/office/drawing/2014/main" id="{B815A978-594C-42FC-A635-87E65A0A2FAE}"/>
              </a:ext>
            </a:extLst>
          </p:cNvPr>
          <p:cNvSpPr/>
          <p:nvPr/>
        </p:nvSpPr>
        <p:spPr>
          <a:xfrm flipH="1">
            <a:off x="6574168" y="4723899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ck_io_39</a:t>
            </a:r>
            <a:endParaRPr lang="ko-KR" altLang="en-US" sz="900" dirty="0"/>
          </a:p>
        </p:txBody>
      </p:sp>
      <p:sp>
        <p:nvSpPr>
          <p:cNvPr id="196" name="화살표: 오각형 195">
            <a:extLst>
              <a:ext uri="{FF2B5EF4-FFF2-40B4-BE49-F238E27FC236}">
                <a16:creationId xmlns:a16="http://schemas.microsoft.com/office/drawing/2014/main" id="{0245058C-2AA0-4FB9-8CF9-1D63FAF8845E}"/>
              </a:ext>
            </a:extLst>
          </p:cNvPr>
          <p:cNvSpPr/>
          <p:nvPr/>
        </p:nvSpPr>
        <p:spPr>
          <a:xfrm flipH="1">
            <a:off x="6574168" y="5035049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ck_io_38</a:t>
            </a:r>
            <a:endParaRPr lang="ko-KR" altLang="en-US" sz="900" dirty="0"/>
          </a:p>
        </p:txBody>
      </p:sp>
      <p:sp>
        <p:nvSpPr>
          <p:cNvPr id="197" name="화살표: 오각형 196">
            <a:extLst>
              <a:ext uri="{FF2B5EF4-FFF2-40B4-BE49-F238E27FC236}">
                <a16:creationId xmlns:a16="http://schemas.microsoft.com/office/drawing/2014/main" id="{6F98ABE4-E963-4F93-99B7-77E9B2AD3171}"/>
              </a:ext>
            </a:extLst>
          </p:cNvPr>
          <p:cNvSpPr/>
          <p:nvPr/>
        </p:nvSpPr>
        <p:spPr>
          <a:xfrm flipH="1">
            <a:off x="6574168" y="5346199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ck_io_37</a:t>
            </a:r>
            <a:endParaRPr lang="ko-KR" altLang="en-US" sz="900" dirty="0"/>
          </a:p>
        </p:txBody>
      </p:sp>
      <p:sp>
        <p:nvSpPr>
          <p:cNvPr id="198" name="화살표: 오각형 197">
            <a:extLst>
              <a:ext uri="{FF2B5EF4-FFF2-40B4-BE49-F238E27FC236}">
                <a16:creationId xmlns:a16="http://schemas.microsoft.com/office/drawing/2014/main" id="{35AFC460-6FB2-4F45-8E8D-42C8BBADAAE7}"/>
              </a:ext>
            </a:extLst>
          </p:cNvPr>
          <p:cNvSpPr/>
          <p:nvPr/>
        </p:nvSpPr>
        <p:spPr>
          <a:xfrm flipH="1">
            <a:off x="6574168" y="5657349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ck_io_36</a:t>
            </a:r>
            <a:endParaRPr lang="ko-KR" altLang="en-US" sz="900" dirty="0"/>
          </a:p>
        </p:txBody>
      </p:sp>
      <p:sp>
        <p:nvSpPr>
          <p:cNvPr id="199" name="화살표: 오각형 198">
            <a:extLst>
              <a:ext uri="{FF2B5EF4-FFF2-40B4-BE49-F238E27FC236}">
                <a16:creationId xmlns:a16="http://schemas.microsoft.com/office/drawing/2014/main" id="{3A1C067A-BD55-4566-AA2C-D62D236248D4}"/>
              </a:ext>
            </a:extLst>
          </p:cNvPr>
          <p:cNvSpPr/>
          <p:nvPr/>
        </p:nvSpPr>
        <p:spPr>
          <a:xfrm flipH="1">
            <a:off x="6574168" y="5968499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ck_io_35</a:t>
            </a:r>
            <a:endParaRPr lang="ko-KR" altLang="en-US" sz="900" dirty="0"/>
          </a:p>
        </p:txBody>
      </p:sp>
      <p:sp>
        <p:nvSpPr>
          <p:cNvPr id="200" name="화살표: 오각형 199">
            <a:extLst>
              <a:ext uri="{FF2B5EF4-FFF2-40B4-BE49-F238E27FC236}">
                <a16:creationId xmlns:a16="http://schemas.microsoft.com/office/drawing/2014/main" id="{3FFDF02D-FD06-45C7-B019-A9246EFB93AC}"/>
              </a:ext>
            </a:extLst>
          </p:cNvPr>
          <p:cNvSpPr/>
          <p:nvPr/>
        </p:nvSpPr>
        <p:spPr>
          <a:xfrm flipH="1">
            <a:off x="6574168" y="6279649"/>
            <a:ext cx="1082674" cy="228600"/>
          </a:xfrm>
          <a:prstGeom prst="homePlate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ck_io_34</a:t>
            </a:r>
            <a:endParaRPr lang="ko-KR" altLang="en-US" sz="900" dirty="0"/>
          </a:p>
        </p:txBody>
      </p:sp>
      <p:sp>
        <p:nvSpPr>
          <p:cNvPr id="201" name="직사각형 200">
            <a:extLst>
              <a:ext uri="{FF2B5EF4-FFF2-40B4-BE49-F238E27FC236}">
                <a16:creationId xmlns:a16="http://schemas.microsoft.com/office/drawing/2014/main" id="{8DC02BE2-A96F-4D7F-BA1D-20C533464DF5}"/>
              </a:ext>
            </a:extLst>
          </p:cNvPr>
          <p:cNvSpPr/>
          <p:nvPr/>
        </p:nvSpPr>
        <p:spPr>
          <a:xfrm>
            <a:off x="9565378" y="5035851"/>
            <a:ext cx="1466859" cy="230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[1:0] </a:t>
            </a:r>
            <a:r>
              <a:rPr lang="en-US" altLang="ko-KR" sz="900" dirty="0" err="1"/>
              <a:t>DAC_sclk</a:t>
            </a:r>
            <a:endParaRPr lang="ko-KR" altLang="en-US" sz="900" dirty="0"/>
          </a:p>
        </p:txBody>
      </p:sp>
      <p:sp>
        <p:nvSpPr>
          <p:cNvPr id="202" name="직사각형 201">
            <a:extLst>
              <a:ext uri="{FF2B5EF4-FFF2-40B4-BE49-F238E27FC236}">
                <a16:creationId xmlns:a16="http://schemas.microsoft.com/office/drawing/2014/main" id="{FA9FB494-6D8E-4C01-A6EF-9C7CFBED31EF}"/>
              </a:ext>
            </a:extLst>
          </p:cNvPr>
          <p:cNvSpPr/>
          <p:nvPr/>
        </p:nvSpPr>
        <p:spPr>
          <a:xfrm>
            <a:off x="9565378" y="4721624"/>
            <a:ext cx="1466859" cy="230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[1:0] </a:t>
            </a:r>
            <a:r>
              <a:rPr lang="en-US" altLang="ko-KR" sz="900" dirty="0" err="1"/>
              <a:t>DAC_cs_bar</a:t>
            </a:r>
            <a:endParaRPr lang="ko-KR" altLang="en-US" sz="900" dirty="0"/>
          </a:p>
        </p:txBody>
      </p:sp>
      <p:sp>
        <p:nvSpPr>
          <p:cNvPr id="203" name="직사각형 202">
            <a:extLst>
              <a:ext uri="{FF2B5EF4-FFF2-40B4-BE49-F238E27FC236}">
                <a16:creationId xmlns:a16="http://schemas.microsoft.com/office/drawing/2014/main" id="{D0CF9F6E-9007-448A-B142-422866B645F8}"/>
              </a:ext>
            </a:extLst>
          </p:cNvPr>
          <p:cNvSpPr/>
          <p:nvPr/>
        </p:nvSpPr>
        <p:spPr>
          <a:xfrm>
            <a:off x="9565378" y="5348913"/>
            <a:ext cx="1466859" cy="230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[1:0] </a:t>
            </a:r>
            <a:r>
              <a:rPr lang="en-US" altLang="ko-KR" sz="900" dirty="0" err="1"/>
              <a:t>DAC_sdi</a:t>
            </a:r>
            <a:endParaRPr lang="ko-KR" altLang="en-US" sz="900" dirty="0"/>
          </a:p>
        </p:txBody>
      </p:sp>
      <p:cxnSp>
        <p:nvCxnSpPr>
          <p:cNvPr id="204" name="연결선: 꺾임 203">
            <a:extLst>
              <a:ext uri="{FF2B5EF4-FFF2-40B4-BE49-F238E27FC236}">
                <a16:creationId xmlns:a16="http://schemas.microsoft.com/office/drawing/2014/main" id="{C401ACA0-BA9B-4AD2-B0CF-A64B0810B5A1}"/>
              </a:ext>
            </a:extLst>
          </p:cNvPr>
          <p:cNvCxnSpPr>
            <a:cxnSpLocks/>
            <a:stCxn id="193" idx="1"/>
            <a:endCxn id="191" idx="1"/>
          </p:cNvCxnSpPr>
          <p:nvPr/>
        </p:nvCxnSpPr>
        <p:spPr>
          <a:xfrm rot="10800000">
            <a:off x="7656843" y="4523812"/>
            <a:ext cx="1911531" cy="18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연결선: 꺾임 206">
            <a:extLst>
              <a:ext uri="{FF2B5EF4-FFF2-40B4-BE49-F238E27FC236}">
                <a16:creationId xmlns:a16="http://schemas.microsoft.com/office/drawing/2014/main" id="{D8440E6D-CC9D-4632-80D4-7B8F90AF36F8}"/>
              </a:ext>
            </a:extLst>
          </p:cNvPr>
          <p:cNvCxnSpPr>
            <a:cxnSpLocks/>
            <a:stCxn id="201" idx="1"/>
            <a:endCxn id="196" idx="1"/>
          </p:cNvCxnSpPr>
          <p:nvPr/>
        </p:nvCxnSpPr>
        <p:spPr>
          <a:xfrm rot="10800000">
            <a:off x="7656842" y="5149349"/>
            <a:ext cx="1908536" cy="175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연결선: 꺾임 207">
            <a:extLst>
              <a:ext uri="{FF2B5EF4-FFF2-40B4-BE49-F238E27FC236}">
                <a16:creationId xmlns:a16="http://schemas.microsoft.com/office/drawing/2014/main" id="{CD10572B-7C17-4F44-8816-7CE3054243D8}"/>
              </a:ext>
            </a:extLst>
          </p:cNvPr>
          <p:cNvCxnSpPr>
            <a:cxnSpLocks/>
            <a:stCxn id="202" idx="1"/>
            <a:endCxn id="195" idx="1"/>
          </p:cNvCxnSpPr>
          <p:nvPr/>
        </p:nvCxnSpPr>
        <p:spPr>
          <a:xfrm rot="10800000" flipV="1">
            <a:off x="7656842" y="4836879"/>
            <a:ext cx="1908536" cy="131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연결선: 꺾임 208">
            <a:extLst>
              <a:ext uri="{FF2B5EF4-FFF2-40B4-BE49-F238E27FC236}">
                <a16:creationId xmlns:a16="http://schemas.microsoft.com/office/drawing/2014/main" id="{9551D5A8-EBA1-461B-98D7-02547783C730}"/>
              </a:ext>
            </a:extLst>
          </p:cNvPr>
          <p:cNvCxnSpPr>
            <a:cxnSpLocks/>
            <a:stCxn id="203" idx="1"/>
            <a:endCxn id="197" idx="1"/>
          </p:cNvCxnSpPr>
          <p:nvPr/>
        </p:nvCxnSpPr>
        <p:spPr>
          <a:xfrm rot="10800000">
            <a:off x="7656842" y="5460499"/>
            <a:ext cx="1908536" cy="367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연결선: 꺾임 216">
            <a:extLst>
              <a:ext uri="{FF2B5EF4-FFF2-40B4-BE49-F238E27FC236}">
                <a16:creationId xmlns:a16="http://schemas.microsoft.com/office/drawing/2014/main" id="{3FADE568-968C-483E-B176-74C057639FBC}"/>
              </a:ext>
            </a:extLst>
          </p:cNvPr>
          <p:cNvCxnSpPr>
            <a:cxnSpLocks/>
            <a:stCxn id="201" idx="1"/>
            <a:endCxn id="199" idx="1"/>
          </p:cNvCxnSpPr>
          <p:nvPr/>
        </p:nvCxnSpPr>
        <p:spPr>
          <a:xfrm rot="10800000" flipV="1">
            <a:off x="7656842" y="5151107"/>
            <a:ext cx="1908536" cy="931692"/>
          </a:xfrm>
          <a:prstGeom prst="bentConnector3">
            <a:avLst>
              <a:gd name="adj1" fmla="val 708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연결선: 꺾임 217">
            <a:extLst>
              <a:ext uri="{FF2B5EF4-FFF2-40B4-BE49-F238E27FC236}">
                <a16:creationId xmlns:a16="http://schemas.microsoft.com/office/drawing/2014/main" id="{A35B167A-6439-46F6-842F-F049FD0C40F8}"/>
              </a:ext>
            </a:extLst>
          </p:cNvPr>
          <p:cNvCxnSpPr>
            <a:cxnSpLocks/>
            <a:stCxn id="202" idx="1"/>
            <a:endCxn id="198" idx="1"/>
          </p:cNvCxnSpPr>
          <p:nvPr/>
        </p:nvCxnSpPr>
        <p:spPr>
          <a:xfrm rot="10800000" flipV="1">
            <a:off x="7656842" y="4836879"/>
            <a:ext cx="1908536" cy="934769"/>
          </a:xfrm>
          <a:prstGeom prst="bentConnector3">
            <a:avLst>
              <a:gd name="adj1" fmla="val 1057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연결선: 꺾임 218">
            <a:extLst>
              <a:ext uri="{FF2B5EF4-FFF2-40B4-BE49-F238E27FC236}">
                <a16:creationId xmlns:a16="http://schemas.microsoft.com/office/drawing/2014/main" id="{BF677723-7C03-4FA2-BC98-B1DBCC871A1A}"/>
              </a:ext>
            </a:extLst>
          </p:cNvPr>
          <p:cNvCxnSpPr>
            <a:cxnSpLocks/>
            <a:stCxn id="203" idx="1"/>
            <a:endCxn id="200" idx="1"/>
          </p:cNvCxnSpPr>
          <p:nvPr/>
        </p:nvCxnSpPr>
        <p:spPr>
          <a:xfrm rot="10800000" flipV="1">
            <a:off x="7656842" y="5464169"/>
            <a:ext cx="1908536" cy="929780"/>
          </a:xfrm>
          <a:prstGeom prst="bentConnector3">
            <a:avLst>
              <a:gd name="adj1" fmla="val 358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9" name="직사각형 228">
            <a:extLst>
              <a:ext uri="{FF2B5EF4-FFF2-40B4-BE49-F238E27FC236}">
                <a16:creationId xmlns:a16="http://schemas.microsoft.com/office/drawing/2014/main" id="{8792FED3-D5CD-43E1-A4C7-87592B376B37}"/>
              </a:ext>
            </a:extLst>
          </p:cNvPr>
          <p:cNvSpPr/>
          <p:nvPr/>
        </p:nvSpPr>
        <p:spPr>
          <a:xfrm>
            <a:off x="7734890" y="4614597"/>
            <a:ext cx="923651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00" dirty="0" err="1"/>
              <a:t>DAC_cs_bar</a:t>
            </a:r>
            <a:r>
              <a:rPr lang="en-US" altLang="ko-KR" sz="900" dirty="0"/>
              <a:t>[0]</a:t>
            </a:r>
            <a:endParaRPr lang="ko-KR" altLang="en-US" sz="900" dirty="0"/>
          </a:p>
        </p:txBody>
      </p:sp>
      <p:sp>
        <p:nvSpPr>
          <p:cNvPr id="230" name="직사각형 229">
            <a:extLst>
              <a:ext uri="{FF2B5EF4-FFF2-40B4-BE49-F238E27FC236}">
                <a16:creationId xmlns:a16="http://schemas.microsoft.com/office/drawing/2014/main" id="{DD587EBC-D3EC-4334-B240-780F9DC6FE87}"/>
              </a:ext>
            </a:extLst>
          </p:cNvPr>
          <p:cNvSpPr/>
          <p:nvPr/>
        </p:nvSpPr>
        <p:spPr>
          <a:xfrm>
            <a:off x="7734890" y="4901449"/>
            <a:ext cx="792205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00" dirty="0" err="1"/>
              <a:t>DAC_sclk</a:t>
            </a:r>
            <a:r>
              <a:rPr lang="en-US" altLang="ko-KR" sz="900" dirty="0"/>
              <a:t>[0]</a:t>
            </a:r>
            <a:endParaRPr lang="ko-KR" altLang="en-US" sz="900" dirty="0"/>
          </a:p>
        </p:txBody>
      </p:sp>
      <p:sp>
        <p:nvSpPr>
          <p:cNvPr id="231" name="직사각형 230">
            <a:extLst>
              <a:ext uri="{FF2B5EF4-FFF2-40B4-BE49-F238E27FC236}">
                <a16:creationId xmlns:a16="http://schemas.microsoft.com/office/drawing/2014/main" id="{64DE861B-9220-47D1-AEE3-D51FD4BC15BE}"/>
              </a:ext>
            </a:extLst>
          </p:cNvPr>
          <p:cNvSpPr/>
          <p:nvPr/>
        </p:nvSpPr>
        <p:spPr>
          <a:xfrm>
            <a:off x="7734890" y="5231426"/>
            <a:ext cx="74892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00" dirty="0" err="1"/>
              <a:t>DAC_sdi</a:t>
            </a:r>
            <a:r>
              <a:rPr lang="en-US" altLang="ko-KR" sz="900" dirty="0"/>
              <a:t>[0]</a:t>
            </a:r>
            <a:endParaRPr lang="ko-KR" altLang="en-US" sz="900" dirty="0"/>
          </a:p>
        </p:txBody>
      </p:sp>
      <p:sp>
        <p:nvSpPr>
          <p:cNvPr id="232" name="직사각형 231">
            <a:extLst>
              <a:ext uri="{FF2B5EF4-FFF2-40B4-BE49-F238E27FC236}">
                <a16:creationId xmlns:a16="http://schemas.microsoft.com/office/drawing/2014/main" id="{C10BE125-D77F-4CAA-947A-06C249103D20}"/>
              </a:ext>
            </a:extLst>
          </p:cNvPr>
          <p:cNvSpPr/>
          <p:nvPr/>
        </p:nvSpPr>
        <p:spPr>
          <a:xfrm>
            <a:off x="7734890" y="5540816"/>
            <a:ext cx="923651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00" dirty="0" err="1"/>
              <a:t>DAC_cs_bar</a:t>
            </a:r>
            <a:r>
              <a:rPr lang="en-US" altLang="ko-KR" sz="900" dirty="0"/>
              <a:t>[1]</a:t>
            </a:r>
            <a:endParaRPr lang="ko-KR" altLang="en-US" sz="900" dirty="0"/>
          </a:p>
        </p:txBody>
      </p:sp>
      <p:sp>
        <p:nvSpPr>
          <p:cNvPr id="233" name="직사각형 232">
            <a:extLst>
              <a:ext uri="{FF2B5EF4-FFF2-40B4-BE49-F238E27FC236}">
                <a16:creationId xmlns:a16="http://schemas.microsoft.com/office/drawing/2014/main" id="{742114F5-E69A-442D-91A2-B6FAA985732A}"/>
              </a:ext>
            </a:extLst>
          </p:cNvPr>
          <p:cNvSpPr/>
          <p:nvPr/>
        </p:nvSpPr>
        <p:spPr>
          <a:xfrm>
            <a:off x="7734890" y="5859128"/>
            <a:ext cx="792205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00" dirty="0" err="1"/>
              <a:t>DAC_sclk</a:t>
            </a:r>
            <a:r>
              <a:rPr lang="en-US" altLang="ko-KR" sz="900" dirty="0"/>
              <a:t>[1]</a:t>
            </a:r>
            <a:endParaRPr lang="ko-KR" altLang="en-US" sz="900" dirty="0"/>
          </a:p>
        </p:txBody>
      </p:sp>
      <p:sp>
        <p:nvSpPr>
          <p:cNvPr id="234" name="직사각형 233">
            <a:extLst>
              <a:ext uri="{FF2B5EF4-FFF2-40B4-BE49-F238E27FC236}">
                <a16:creationId xmlns:a16="http://schemas.microsoft.com/office/drawing/2014/main" id="{65194BA9-CA54-47D3-9CD0-8E75806C0C33}"/>
              </a:ext>
            </a:extLst>
          </p:cNvPr>
          <p:cNvSpPr/>
          <p:nvPr/>
        </p:nvSpPr>
        <p:spPr>
          <a:xfrm>
            <a:off x="7734890" y="6157645"/>
            <a:ext cx="74892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00" dirty="0" err="1"/>
              <a:t>DAC_sdi</a:t>
            </a:r>
            <a:r>
              <a:rPr lang="en-US" altLang="ko-KR" sz="900" dirty="0"/>
              <a:t>[1]</a:t>
            </a:r>
            <a:endParaRPr lang="ko-KR" altLang="en-US" sz="900" dirty="0"/>
          </a:p>
        </p:txBody>
      </p:sp>
      <p:cxnSp>
        <p:nvCxnSpPr>
          <p:cNvPr id="78" name="직선 화살표 연결선 77">
            <a:extLst>
              <a:ext uri="{FF2B5EF4-FFF2-40B4-BE49-F238E27FC236}">
                <a16:creationId xmlns:a16="http://schemas.microsoft.com/office/drawing/2014/main" id="{6063985C-E5B0-41D6-A3C1-F9CFB00B994B}"/>
              </a:ext>
            </a:extLst>
          </p:cNvPr>
          <p:cNvCxnSpPr/>
          <p:nvPr/>
        </p:nvCxnSpPr>
        <p:spPr>
          <a:xfrm flipV="1">
            <a:off x="4746019" y="3551259"/>
            <a:ext cx="1287780" cy="46808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6" name="직선 화살표 연결선 265">
            <a:extLst>
              <a:ext uri="{FF2B5EF4-FFF2-40B4-BE49-F238E27FC236}">
                <a16:creationId xmlns:a16="http://schemas.microsoft.com/office/drawing/2014/main" id="{D594FBC9-3576-4430-8589-4BA8DB04ABD0}"/>
              </a:ext>
            </a:extLst>
          </p:cNvPr>
          <p:cNvCxnSpPr>
            <a:cxnSpLocks/>
          </p:cNvCxnSpPr>
          <p:nvPr/>
        </p:nvCxnSpPr>
        <p:spPr>
          <a:xfrm flipV="1">
            <a:off x="4966185" y="3703659"/>
            <a:ext cx="1220014" cy="187757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7" name="직사각형 266">
            <a:extLst>
              <a:ext uri="{FF2B5EF4-FFF2-40B4-BE49-F238E27FC236}">
                <a16:creationId xmlns:a16="http://schemas.microsoft.com/office/drawing/2014/main" id="{C2247784-C52E-49BF-B7FB-8ECBD3AEEA44}"/>
              </a:ext>
            </a:extLst>
          </p:cNvPr>
          <p:cNvSpPr/>
          <p:nvPr/>
        </p:nvSpPr>
        <p:spPr>
          <a:xfrm>
            <a:off x="5192645" y="3265977"/>
            <a:ext cx="1638590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00" dirty="0"/>
              <a:t>changed to DDS IOUPDATE</a:t>
            </a:r>
            <a:endParaRPr lang="ko-KR" altLang="en-US" sz="900" dirty="0"/>
          </a:p>
        </p:txBody>
      </p:sp>
      <p:sp>
        <p:nvSpPr>
          <p:cNvPr id="246" name="제목 1">
            <a:extLst>
              <a:ext uri="{FF2B5EF4-FFF2-40B4-BE49-F238E27FC236}">
                <a16:creationId xmlns:a16="http://schemas.microsoft.com/office/drawing/2014/main" id="{1CBEEED7-648C-496E-8F15-7DA3E9501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" y="156580"/>
            <a:ext cx="12021312" cy="893542"/>
          </a:xfrm>
        </p:spPr>
        <p:txBody>
          <a:bodyPr/>
          <a:lstStyle/>
          <a:p>
            <a:r>
              <a:rPr lang="en-US" altLang="ko-KR" dirty="0"/>
              <a:t>Modification of AD9912 code</a:t>
            </a:r>
            <a:endParaRPr lang="ko-KR" altLang="en-US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552E88C-E86E-4FA8-94DC-B58F13B06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822478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B2E10A-DD3A-4587-A775-91CFD9F48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78FB1E-B6D6-42F1-808B-03D01B1823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>
                <a:solidFill>
                  <a:schemeClr val="accent2"/>
                </a:solidFill>
              </a:rPr>
              <a:t>while</a:t>
            </a:r>
            <a:r>
              <a:rPr lang="en-US" altLang="ko-KR" sz="1100" dirty="0"/>
              <a:t>(</a:t>
            </a:r>
            <a:r>
              <a:rPr lang="en-US" altLang="ko-KR" sz="1100" dirty="0">
                <a:solidFill>
                  <a:srgbClr val="FF0000"/>
                </a:solidFill>
              </a:rPr>
              <a:t>1</a:t>
            </a:r>
            <a:r>
              <a:rPr lang="en-US" altLang="ko-KR" sz="1100" dirty="0"/>
              <a:t>):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print(</a:t>
            </a:r>
            <a:r>
              <a:rPr lang="en-US" altLang="ko-KR" sz="1100" dirty="0">
                <a:solidFill>
                  <a:srgbClr val="FF0000"/>
                </a:solidFill>
              </a:rPr>
              <a:t>'[1] </a:t>
            </a:r>
            <a:r>
              <a:rPr lang="en-US" altLang="ko-KR" sz="1100" dirty="0" err="1">
                <a:solidFill>
                  <a:srgbClr val="FF0000"/>
                </a:solidFill>
              </a:rPr>
              <a:t>set_frequency</a:t>
            </a:r>
            <a:r>
              <a:rPr lang="en-US" altLang="ko-KR" sz="1100" dirty="0">
                <a:solidFill>
                  <a:srgbClr val="FF0000"/>
                </a:solidFill>
              </a:rPr>
              <a:t>(self, </a:t>
            </a:r>
            <a:r>
              <a:rPr lang="en-US" altLang="ko-KR" sz="1100" dirty="0" err="1">
                <a:solidFill>
                  <a:srgbClr val="FF0000"/>
                </a:solidFill>
              </a:rPr>
              <a:t>freq</a:t>
            </a:r>
            <a:r>
              <a:rPr lang="en-US" altLang="ko-KR" sz="1100" dirty="0">
                <a:solidFill>
                  <a:srgbClr val="FF0000"/>
                </a:solidFill>
              </a:rPr>
              <a:t>, ch1, ch2, unit = \'MHz\')’</a:t>
            </a:r>
            <a:r>
              <a:rPr lang="en-US" altLang="ko-KR" sz="1100" dirty="0"/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altLang="ko-KR" sz="11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…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altLang="ko-KR" sz="11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order = input(</a:t>
            </a:r>
            <a:r>
              <a:rPr lang="en-US" altLang="ko-KR" sz="1100" dirty="0">
                <a:solidFill>
                  <a:srgbClr val="FF0000"/>
                </a:solidFill>
              </a:rPr>
              <a:t>'select </a:t>
            </a:r>
            <a:r>
              <a:rPr lang="en-US" altLang="ko-KR" sz="1100" dirty="0" err="1">
                <a:solidFill>
                  <a:srgbClr val="FF0000"/>
                </a:solidFill>
              </a:rPr>
              <a:t>funct</a:t>
            </a:r>
            <a:r>
              <a:rPr lang="en-US" altLang="ko-KR" sz="1100" dirty="0">
                <a:solidFill>
                  <a:srgbClr val="FF0000"/>
                </a:solidFill>
              </a:rPr>
              <a:t> you want to implement'</a:t>
            </a:r>
            <a:r>
              <a:rPr lang="en-US" altLang="ko-KR" sz="1100" dirty="0"/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</a:t>
            </a:r>
            <a:r>
              <a:rPr lang="en-US" altLang="ko-KR" sz="1100" dirty="0">
                <a:solidFill>
                  <a:schemeClr val="accent2"/>
                </a:solidFill>
              </a:rPr>
              <a:t>if</a:t>
            </a:r>
            <a:r>
              <a:rPr lang="en-US" altLang="ko-KR" sz="1100" dirty="0"/>
              <a:t>( order == </a:t>
            </a:r>
            <a:r>
              <a:rPr lang="en-US" altLang="ko-KR" sz="1100" dirty="0">
                <a:solidFill>
                  <a:srgbClr val="FF0000"/>
                </a:solidFill>
              </a:rPr>
              <a:t>'1' </a:t>
            </a:r>
            <a:r>
              <a:rPr lang="en-US" altLang="ko-KR" sz="1100" dirty="0"/>
              <a:t>):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    </a:t>
            </a:r>
            <a:r>
              <a:rPr lang="en-US" altLang="ko-KR" sz="1100" dirty="0" err="1"/>
              <a:t>freq_in_MHz</a:t>
            </a:r>
            <a:r>
              <a:rPr lang="en-US" altLang="ko-KR" sz="1100" dirty="0"/>
              <a:t> = float(input(</a:t>
            </a:r>
            <a:r>
              <a:rPr lang="en-US" altLang="ko-KR" sz="1100" dirty="0">
                <a:solidFill>
                  <a:srgbClr val="FF0000"/>
                </a:solidFill>
              </a:rPr>
              <a:t>'</a:t>
            </a:r>
            <a:r>
              <a:rPr lang="en-US" altLang="ko-KR" sz="1100" dirty="0" err="1">
                <a:solidFill>
                  <a:srgbClr val="FF0000"/>
                </a:solidFill>
              </a:rPr>
              <a:t>freq_in_MHz</a:t>
            </a:r>
            <a:r>
              <a:rPr lang="en-US" altLang="ko-KR" sz="1100" dirty="0">
                <a:solidFill>
                  <a:srgbClr val="FF0000"/>
                </a:solidFill>
              </a:rPr>
              <a:t> : '</a:t>
            </a:r>
            <a:r>
              <a:rPr lang="en-US" altLang="ko-KR" sz="1100" dirty="0"/>
              <a:t>))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    ch1 = int(input(</a:t>
            </a:r>
            <a:r>
              <a:rPr lang="en-US" altLang="ko-KR" sz="1100" dirty="0">
                <a:solidFill>
                  <a:srgbClr val="FF0000"/>
                </a:solidFill>
              </a:rPr>
              <a:t>'ch1 : '</a:t>
            </a:r>
            <a:r>
              <a:rPr lang="en-US" altLang="ko-KR" sz="1100" dirty="0"/>
              <a:t>))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    ch2 = int(input(</a:t>
            </a:r>
            <a:r>
              <a:rPr lang="en-US" altLang="ko-KR" sz="1100" dirty="0">
                <a:solidFill>
                  <a:srgbClr val="FF0000"/>
                </a:solidFill>
              </a:rPr>
              <a:t>'ch2 : '</a:t>
            </a:r>
            <a:r>
              <a:rPr lang="en-US" altLang="ko-KR" sz="1100" dirty="0"/>
              <a:t>))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    </a:t>
            </a:r>
            <a:r>
              <a:rPr lang="en-US" altLang="ko-KR" sz="1100" dirty="0" err="1"/>
              <a:t>dds.set_frequency</a:t>
            </a:r>
            <a:r>
              <a:rPr lang="en-US" altLang="ko-KR" sz="1100" dirty="0"/>
              <a:t>(</a:t>
            </a:r>
            <a:r>
              <a:rPr lang="en-US" altLang="ko-KR" sz="1100" dirty="0" err="1"/>
              <a:t>freq_in_MHz</a:t>
            </a:r>
            <a:r>
              <a:rPr lang="en-US" altLang="ko-KR" sz="1100" dirty="0"/>
              <a:t>, ch1, ch2)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altLang="ko-KR" sz="11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   …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altLang="ko-KR" sz="11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</a:t>
            </a:r>
            <a:r>
              <a:rPr lang="en-US" altLang="ko-KR" sz="1100" dirty="0" err="1">
                <a:solidFill>
                  <a:schemeClr val="accent2"/>
                </a:solidFill>
              </a:rPr>
              <a:t>elif</a:t>
            </a:r>
            <a:r>
              <a:rPr lang="en-US" altLang="ko-KR" sz="1100" dirty="0"/>
              <a:t>( order == </a:t>
            </a:r>
            <a:r>
              <a:rPr lang="en-US" altLang="ko-KR" sz="1100" dirty="0">
                <a:solidFill>
                  <a:srgbClr val="FF0000"/>
                </a:solidFill>
              </a:rPr>
              <a:t>'4' </a:t>
            </a:r>
            <a:r>
              <a:rPr lang="en-US" altLang="ko-KR" sz="1100" dirty="0"/>
              <a:t>):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    </a:t>
            </a:r>
            <a:r>
              <a:rPr lang="en-US" altLang="ko-KR" sz="1100" dirty="0" err="1"/>
              <a:t>freq</a:t>
            </a:r>
            <a:r>
              <a:rPr lang="en-US" altLang="ko-KR" sz="1100" dirty="0"/>
              <a:t> = float(input(</a:t>
            </a:r>
            <a:r>
              <a:rPr lang="en-US" altLang="ko-KR" sz="1100" dirty="0">
                <a:solidFill>
                  <a:srgbClr val="FF0000"/>
                </a:solidFill>
              </a:rPr>
              <a:t>'</a:t>
            </a:r>
            <a:r>
              <a:rPr lang="en-US" altLang="ko-KR" sz="1100" dirty="0" err="1">
                <a:solidFill>
                  <a:srgbClr val="FF0000"/>
                </a:solidFill>
              </a:rPr>
              <a:t>freq</a:t>
            </a:r>
            <a:r>
              <a:rPr lang="en-US" altLang="ko-KR" sz="1100" dirty="0">
                <a:solidFill>
                  <a:srgbClr val="FF0000"/>
                </a:solidFill>
              </a:rPr>
              <a:t> : '</a:t>
            </a:r>
            <a:r>
              <a:rPr lang="en-US" altLang="ko-KR" sz="1100" dirty="0"/>
              <a:t>))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    phase = float(input(</a:t>
            </a:r>
            <a:r>
              <a:rPr lang="en-US" altLang="ko-KR" sz="1100" dirty="0">
                <a:solidFill>
                  <a:srgbClr val="FF0000"/>
                </a:solidFill>
              </a:rPr>
              <a:t>'phase : '</a:t>
            </a:r>
            <a:r>
              <a:rPr lang="en-US" altLang="ko-KR" sz="1100" dirty="0"/>
              <a:t>))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    amplitude = float(input(</a:t>
            </a:r>
            <a:r>
              <a:rPr lang="en-US" altLang="ko-KR" sz="1100" dirty="0">
                <a:solidFill>
                  <a:srgbClr val="FF0000"/>
                </a:solidFill>
              </a:rPr>
              <a:t>'amplitude : '</a:t>
            </a:r>
            <a:r>
              <a:rPr lang="en-US" altLang="ko-KR" sz="1100" dirty="0"/>
              <a:t>))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    ch1 = int(input(</a:t>
            </a:r>
            <a:r>
              <a:rPr lang="en-US" altLang="ko-KR" sz="1100" dirty="0">
                <a:solidFill>
                  <a:srgbClr val="FF0000"/>
                </a:solidFill>
              </a:rPr>
              <a:t>'ch1 : '</a:t>
            </a:r>
            <a:r>
              <a:rPr lang="en-US" altLang="ko-KR" sz="1100" dirty="0"/>
              <a:t>))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    ch2 = int(input(</a:t>
            </a:r>
            <a:r>
              <a:rPr lang="en-US" altLang="ko-KR" sz="1100" dirty="0">
                <a:solidFill>
                  <a:srgbClr val="FF0000"/>
                </a:solidFill>
              </a:rPr>
              <a:t>'ch2 : '</a:t>
            </a:r>
            <a:r>
              <a:rPr lang="en-US" altLang="ko-KR" sz="1100" dirty="0"/>
              <a:t>))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    profile = int(input(</a:t>
            </a:r>
            <a:r>
              <a:rPr lang="en-US" altLang="ko-KR" sz="1100" dirty="0">
                <a:solidFill>
                  <a:srgbClr val="FF0000"/>
                </a:solidFill>
              </a:rPr>
              <a:t>'profile : '</a:t>
            </a:r>
            <a:r>
              <a:rPr lang="en-US" altLang="ko-KR" sz="1100" dirty="0"/>
              <a:t>))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    </a:t>
            </a:r>
            <a:r>
              <a:rPr lang="en-US" altLang="ko-KR" sz="1100" dirty="0" err="1"/>
              <a:t>dds.set_profile</a:t>
            </a:r>
            <a:r>
              <a:rPr lang="en-US" altLang="ko-KR" sz="1100" dirty="0"/>
              <a:t>(</a:t>
            </a:r>
            <a:r>
              <a:rPr lang="en-US" altLang="ko-KR" sz="1100" dirty="0" err="1"/>
              <a:t>freq</a:t>
            </a:r>
            <a:r>
              <a:rPr lang="en-US" altLang="ko-KR" sz="1100" dirty="0"/>
              <a:t>, phase, amplitude, ch1, ch2, profile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                    = </a:t>
            </a:r>
            <a:r>
              <a:rPr lang="en-US" altLang="ko-KR" sz="1100" dirty="0">
                <a:solidFill>
                  <a:srgbClr val="FF0000"/>
                </a:solidFill>
              </a:rPr>
              <a:t>0</a:t>
            </a:r>
            <a:r>
              <a:rPr lang="en-US" altLang="ko-KR" sz="1100" dirty="0"/>
              <a:t>, </a:t>
            </a:r>
            <a:r>
              <a:rPr lang="en-US" altLang="ko-KR" sz="1100" dirty="0" err="1"/>
              <a:t>unit_freq</a:t>
            </a:r>
            <a:r>
              <a:rPr lang="en-US" altLang="ko-KR" sz="1100" dirty="0"/>
              <a:t> = </a:t>
            </a:r>
            <a:r>
              <a:rPr lang="en-US" altLang="ko-KR" sz="1100" dirty="0">
                <a:solidFill>
                  <a:srgbClr val="FF0000"/>
                </a:solidFill>
              </a:rPr>
              <a:t>'MHz'</a:t>
            </a:r>
            <a:r>
              <a:rPr lang="en-US" altLang="ko-KR" sz="1100" dirty="0"/>
              <a:t>, </a:t>
            </a:r>
            <a:r>
              <a:rPr lang="en-US" altLang="ko-KR" sz="1100" dirty="0" err="1"/>
              <a:t>unit_phase</a:t>
            </a:r>
            <a:r>
              <a:rPr lang="en-US" altLang="ko-KR" sz="1100" dirty="0"/>
              <a:t> = </a:t>
            </a:r>
            <a:r>
              <a:rPr lang="en-US" altLang="ko-KR" sz="1100" dirty="0">
                <a:solidFill>
                  <a:srgbClr val="FF0000"/>
                </a:solidFill>
              </a:rPr>
              <a:t>'FRAC'</a:t>
            </a:r>
            <a:r>
              <a:rPr lang="en-US" altLang="ko-KR" sz="1100" dirty="0"/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</a:t>
            </a:r>
            <a:r>
              <a:rPr lang="en-US" altLang="ko-KR" sz="1100" dirty="0" err="1"/>
              <a:t>elif</a:t>
            </a:r>
            <a:r>
              <a:rPr lang="en-US" altLang="ko-KR" sz="1100" dirty="0"/>
              <a:t>( order == '5'):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    </a:t>
            </a:r>
            <a:r>
              <a:rPr lang="en-US" altLang="ko-KR" sz="1100" dirty="0" err="1"/>
              <a:t>dds.io_update</a:t>
            </a:r>
            <a:r>
              <a:rPr lang="en-US" altLang="ko-KR" sz="1100" dirty="0"/>
              <a:t>()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</a:t>
            </a:r>
            <a:r>
              <a:rPr lang="en-US" altLang="ko-KR" sz="1100" dirty="0" err="1"/>
              <a:t>elif</a:t>
            </a:r>
            <a:r>
              <a:rPr lang="en-US" altLang="ko-KR" sz="1100" dirty="0"/>
              <a:t>( order == '6'):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    ch1 = int(input('ch1 : '))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    ch2 = int(input('ch2 : '))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1100" dirty="0"/>
              <a:t>            dds.set_CFR1(ch1, ch2)</a:t>
            </a:r>
            <a:endParaRPr lang="ko-KR" altLang="en-US" sz="11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362FA3-06C4-4053-A15C-B2F770C3A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928353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736E6A-63A1-49D7-BAAC-20003EC62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New AD9910 Verilog code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C55C35-24CF-4B3F-9C31-62946A89E5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" y="1226525"/>
            <a:ext cx="12021312" cy="4950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ko-KR" sz="1400" dirty="0"/>
              <a:t>Use </a:t>
            </a:r>
            <a:r>
              <a:rPr kumimoji="1" lang="en-US" altLang="ko-KR" sz="1400" b="1" dirty="0"/>
              <a:t>Same main FSM</a:t>
            </a:r>
          </a:p>
          <a:p>
            <a:pPr marL="0" indent="0">
              <a:buNone/>
            </a:pPr>
            <a:r>
              <a:rPr kumimoji="1" lang="en-US" altLang="ko-KR" sz="1400" b="1" dirty="0"/>
              <a:t>Read</a:t>
            </a:r>
            <a:r>
              <a:rPr kumimoji="1" lang="en-US" altLang="ko-KR" sz="1400" dirty="0"/>
              <a:t> &amp; Write is available</a:t>
            </a:r>
          </a:p>
          <a:p>
            <a:pPr marL="0" indent="0">
              <a:buNone/>
            </a:pPr>
            <a:r>
              <a:rPr kumimoji="1" lang="en-US" altLang="ko-KR" sz="1400" dirty="0"/>
              <a:t>4 SPI mode, </a:t>
            </a:r>
            <a:r>
              <a:rPr kumimoji="1" lang="en-US" altLang="ko-KR" sz="1400" b="1" dirty="0"/>
              <a:t>length</a:t>
            </a:r>
            <a:r>
              <a:rPr kumimoji="1" lang="en-US" altLang="ko-KR" sz="1400" dirty="0"/>
              <a:t> of signal can be selected</a:t>
            </a:r>
          </a:p>
          <a:p>
            <a:pPr marL="0" indent="0">
              <a:buNone/>
            </a:pPr>
            <a:r>
              <a:rPr kumimoji="1" lang="en-US" altLang="ko-KR" sz="1400" b="1" dirty="0"/>
              <a:t>auto mode</a:t>
            </a:r>
            <a:r>
              <a:rPr kumimoji="1" lang="en-US" altLang="ko-KR" sz="1400" dirty="0"/>
              <a:t> available (using FIFO)</a:t>
            </a:r>
          </a:p>
          <a:p>
            <a:pPr marL="0" indent="0">
              <a:buNone/>
            </a:pPr>
            <a:r>
              <a:rPr kumimoji="1" lang="en-US" altLang="ko-KR" sz="1400" b="1" dirty="0"/>
              <a:t>Error</a:t>
            </a:r>
            <a:r>
              <a:rPr kumimoji="1" lang="en-US" altLang="ko-KR" sz="1400" dirty="0"/>
              <a:t> register added (busy, </a:t>
            </a:r>
            <a:r>
              <a:rPr kumimoji="1" lang="en-US" altLang="ko-KR" sz="1400" dirty="0" err="1"/>
              <a:t>overrided</a:t>
            </a:r>
            <a:r>
              <a:rPr kumimoji="1" lang="en-US" altLang="ko-KR" sz="1400" dirty="0"/>
              <a:t>, overflow, timestamp)</a:t>
            </a:r>
          </a:p>
          <a:p>
            <a:pPr marL="0" indent="0">
              <a:buNone/>
            </a:pPr>
            <a:r>
              <a:rPr kumimoji="1" lang="en-US" altLang="ko-KR" sz="1400" dirty="0"/>
              <a:t>Parallel output available</a:t>
            </a:r>
            <a:endParaRPr kumimoji="1" lang="ko-KR" altLang="en-US" sz="14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B8178B-B700-4EA2-8E2E-24EBA36DD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ko-KR">
                <a:ea typeface="Verdana" panose="020B0604030504040204" pitchFamily="34" charset="0"/>
              </a:rPr>
              <a:t>2020. 8. 28.</a:t>
            </a:r>
            <a:endParaRPr kumimoji="1" lang="ko-Kore-KR" altLang="en-US" dirty="0"/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37CDA5D3-933F-4ABC-A8C6-CE30D89BE108}"/>
              </a:ext>
            </a:extLst>
          </p:cNvPr>
          <p:cNvGrpSpPr/>
          <p:nvPr/>
        </p:nvGrpSpPr>
        <p:grpSpPr>
          <a:xfrm>
            <a:off x="207747" y="3799383"/>
            <a:ext cx="11898909" cy="492238"/>
            <a:chOff x="177683" y="1369812"/>
            <a:chExt cx="8856663" cy="29504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ECBE4D40-376A-420F-8E90-E36E1BD5E68C}"/>
                </a:ext>
              </a:extLst>
            </p:cNvPr>
            <p:cNvSpPr/>
            <p:nvPr/>
          </p:nvSpPr>
          <p:spPr>
            <a:xfrm>
              <a:off x="177683" y="1369812"/>
              <a:ext cx="8856663" cy="29504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500" dirty="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0318C9A-5BFC-43A2-8706-6DEE1F869141}"/>
                </a:ext>
              </a:extLst>
            </p:cNvPr>
            <p:cNvSpPr/>
            <p:nvPr/>
          </p:nvSpPr>
          <p:spPr>
            <a:xfrm>
              <a:off x="8132648" y="1402076"/>
              <a:ext cx="862318" cy="2305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/>
                <a:t>[7:0]</a:t>
              </a:r>
              <a:r>
                <a:rPr lang="en-US" altLang="ko-KR" sz="1500" dirty="0" err="1"/>
                <a:t>clk_div</a:t>
              </a:r>
              <a:endParaRPr lang="ko-KR" altLang="en-US" sz="1500" dirty="0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7613A1E-4F95-43C9-A0CB-1A64EB93DD6F}"/>
                </a:ext>
              </a:extLst>
            </p:cNvPr>
            <p:cNvSpPr/>
            <p:nvPr/>
          </p:nvSpPr>
          <p:spPr>
            <a:xfrm>
              <a:off x="7288100" y="1402076"/>
              <a:ext cx="776824" cy="2305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 err="1"/>
                <a:t>cpha</a:t>
              </a:r>
              <a:endParaRPr lang="ko-KR" altLang="en-US" sz="1500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F2F0B13E-1791-4CC6-903A-C41FAB6423D7}"/>
                </a:ext>
              </a:extLst>
            </p:cNvPr>
            <p:cNvSpPr/>
            <p:nvPr/>
          </p:nvSpPr>
          <p:spPr>
            <a:xfrm>
              <a:off x="6443552" y="1402076"/>
              <a:ext cx="776824" cy="2305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 err="1"/>
                <a:t>cpol</a:t>
              </a:r>
              <a:endParaRPr lang="ko-KR" altLang="en-US" sz="1500" dirty="0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BA79C64F-2A22-47FE-87AB-6901F322EC17}"/>
                </a:ext>
              </a:extLst>
            </p:cNvPr>
            <p:cNvSpPr/>
            <p:nvPr/>
          </p:nvSpPr>
          <p:spPr>
            <a:xfrm>
              <a:off x="5601320" y="1402076"/>
              <a:ext cx="776826" cy="2305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 err="1"/>
                <a:t>cspol</a:t>
              </a:r>
              <a:endParaRPr lang="ko-KR" altLang="en-US" sz="1500" dirty="0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B16F555C-B523-4F7E-8193-64374A2BCA72}"/>
                </a:ext>
              </a:extLst>
            </p:cNvPr>
            <p:cNvSpPr/>
            <p:nvPr/>
          </p:nvSpPr>
          <p:spPr>
            <a:xfrm>
              <a:off x="4759090" y="1402076"/>
              <a:ext cx="776824" cy="2305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/>
                <a:t>[4:0]length</a:t>
              </a:r>
              <a:endParaRPr lang="ko-KR" altLang="en-US" sz="1500" dirty="0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AC72C72B-060B-4ABF-A679-9C9A6C520942}"/>
                </a:ext>
              </a:extLst>
            </p:cNvPr>
            <p:cNvSpPr/>
            <p:nvPr/>
          </p:nvSpPr>
          <p:spPr>
            <a:xfrm>
              <a:off x="1879517" y="1402076"/>
              <a:ext cx="653422" cy="2305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 err="1"/>
                <a:t>end_spi</a:t>
              </a:r>
              <a:endParaRPr lang="ko-KR" altLang="en-US" sz="1500" dirty="0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55FE7DD0-9D58-484D-9DE0-B143A3D86382}"/>
                </a:ext>
              </a:extLst>
            </p:cNvPr>
            <p:cNvSpPr/>
            <p:nvPr/>
          </p:nvSpPr>
          <p:spPr>
            <a:xfrm>
              <a:off x="917423" y="1402076"/>
              <a:ext cx="908842" cy="2305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 err="1"/>
                <a:t>slave_en</a:t>
              </a:r>
              <a:endParaRPr lang="ko-KR" altLang="en-US" sz="1500" dirty="0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5A3E5FDE-5DFE-47D2-A995-87F4E19AFE4B}"/>
                </a:ext>
              </a:extLst>
            </p:cNvPr>
            <p:cNvSpPr/>
            <p:nvPr/>
          </p:nvSpPr>
          <p:spPr>
            <a:xfrm>
              <a:off x="229197" y="1402076"/>
              <a:ext cx="620502" cy="2305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 err="1"/>
                <a:t>lsb_first</a:t>
              </a:r>
              <a:endParaRPr lang="ko-KR" altLang="en-US" sz="1500" dirty="0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5798EDA7-55C4-4627-BAA9-63E3F0A6DB8E}"/>
                </a:ext>
              </a:extLst>
            </p:cNvPr>
            <p:cNvSpPr/>
            <p:nvPr/>
          </p:nvSpPr>
          <p:spPr>
            <a:xfrm>
              <a:off x="3658479" y="1402076"/>
              <a:ext cx="1035205" cy="2305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/>
                <a:t>[7:0</a:t>
              </a:r>
              <a:r>
                <a:rPr lang="en-US" altLang="ko-KR" sz="1500" dirty="0"/>
                <a:t>]cs</a:t>
              </a:r>
              <a:endParaRPr lang="ko-KR" altLang="en-US" sz="1500" dirty="0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88BD454-5F38-4351-BD4E-092949314A24}"/>
                </a:ext>
              </a:extLst>
            </p:cNvPr>
            <p:cNvSpPr/>
            <p:nvPr/>
          </p:nvSpPr>
          <p:spPr>
            <a:xfrm>
              <a:off x="2591212" y="1402076"/>
              <a:ext cx="1016266" cy="2305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/>
                <a:t>[4:0]dummy</a:t>
              </a:r>
              <a:endParaRPr lang="ko-KR" altLang="en-US" sz="1500" dirty="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B7AF24F5-66CA-4C8B-8FD2-D2B6D27FAAC5}"/>
              </a:ext>
            </a:extLst>
          </p:cNvPr>
          <p:cNvGrpSpPr/>
          <p:nvPr/>
        </p:nvGrpSpPr>
        <p:grpSpPr>
          <a:xfrm>
            <a:off x="4369052" y="5936550"/>
            <a:ext cx="7737603" cy="492237"/>
            <a:chOff x="3790067" y="1736682"/>
            <a:chExt cx="4759572" cy="290238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7AFA16EA-CACC-489E-AF62-54A8305001B8}"/>
                </a:ext>
              </a:extLst>
            </p:cNvPr>
            <p:cNvSpPr/>
            <p:nvPr/>
          </p:nvSpPr>
          <p:spPr>
            <a:xfrm>
              <a:off x="4918754" y="1764218"/>
              <a:ext cx="897785" cy="2305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/>
                <a:t>[47:95] </a:t>
              </a:r>
              <a:r>
                <a:rPr lang="en-US" altLang="ko-KR" sz="1500" dirty="0" err="1"/>
                <a:t>dest</a:t>
              </a:r>
              <a:endParaRPr lang="ko-KR" altLang="en-US" sz="1500" dirty="0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7E47E6DE-18B3-44E4-8BE7-DD12BEC157D6}"/>
                </a:ext>
              </a:extLst>
            </p:cNvPr>
            <p:cNvSpPr/>
            <p:nvPr/>
          </p:nvSpPr>
          <p:spPr>
            <a:xfrm>
              <a:off x="5854247" y="1764218"/>
              <a:ext cx="2670627" cy="2305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/>
                <a:t>[31:0] data</a:t>
              </a:r>
              <a:endParaRPr lang="ko-KR" altLang="en-US" sz="1500" dirty="0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48A895F1-0856-41CB-B26D-4EADEA0C5196}"/>
                </a:ext>
              </a:extLst>
            </p:cNvPr>
            <p:cNvSpPr/>
            <p:nvPr/>
          </p:nvSpPr>
          <p:spPr>
            <a:xfrm>
              <a:off x="3790067" y="1736682"/>
              <a:ext cx="4759572" cy="29023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500" dirty="0"/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1BDABA22-0275-4C56-9170-C840E2E7192E}"/>
                </a:ext>
              </a:extLst>
            </p:cNvPr>
            <p:cNvSpPr/>
            <p:nvPr/>
          </p:nvSpPr>
          <p:spPr>
            <a:xfrm>
              <a:off x="3827777" y="1764218"/>
              <a:ext cx="1053267" cy="2305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/>
                <a:t>[63:48] dummy</a:t>
              </a:r>
              <a:endParaRPr lang="ko-KR" altLang="en-US" sz="1500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33571843-A89B-4AEC-8663-8E5105CB959C}"/>
              </a:ext>
            </a:extLst>
          </p:cNvPr>
          <p:cNvGrpSpPr/>
          <p:nvPr/>
        </p:nvGrpSpPr>
        <p:grpSpPr>
          <a:xfrm>
            <a:off x="219638" y="4848525"/>
            <a:ext cx="11887018" cy="1408828"/>
            <a:chOff x="219638" y="5266103"/>
            <a:chExt cx="11887018" cy="1408828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EC827096-A3BA-4608-B6D4-BD51EF6165A5}"/>
                </a:ext>
              </a:extLst>
            </p:cNvPr>
            <p:cNvGrpSpPr/>
            <p:nvPr/>
          </p:nvGrpSpPr>
          <p:grpSpPr>
            <a:xfrm>
              <a:off x="219638" y="5266103"/>
              <a:ext cx="11887018" cy="492237"/>
              <a:chOff x="1237670" y="1736682"/>
              <a:chExt cx="7311970" cy="290238"/>
            </a:xfrm>
          </p:grpSpPr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6F906D5F-7235-4C07-9750-FFBDAA2F31D7}"/>
                  </a:ext>
                </a:extLst>
              </p:cNvPr>
              <p:cNvSpPr/>
              <p:nvPr/>
            </p:nvSpPr>
            <p:spPr>
              <a:xfrm>
                <a:off x="2364212" y="1764218"/>
                <a:ext cx="897785" cy="23051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500" dirty="0"/>
                  <a:t>[111:95] </a:t>
                </a:r>
                <a:r>
                  <a:rPr lang="en-US" altLang="ko-KR" sz="1500" dirty="0" err="1"/>
                  <a:t>dest</a:t>
                </a:r>
                <a:endParaRPr lang="ko-KR" altLang="en-US" sz="1500" dirty="0"/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E6224055-C503-42B6-886B-EF32B028B48D}"/>
                  </a:ext>
                </a:extLst>
              </p:cNvPr>
              <p:cNvSpPr/>
              <p:nvPr/>
            </p:nvSpPr>
            <p:spPr>
              <a:xfrm>
                <a:off x="5854247" y="1764218"/>
                <a:ext cx="2670627" cy="23051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500" dirty="0"/>
                  <a:t>[31:0] data</a:t>
                </a:r>
                <a:endParaRPr lang="ko-KR" altLang="en-US" sz="1500" dirty="0"/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AD86DFFC-A80F-433E-B655-2B0DC4335BE2}"/>
                  </a:ext>
                </a:extLst>
              </p:cNvPr>
              <p:cNvSpPr/>
              <p:nvPr/>
            </p:nvSpPr>
            <p:spPr>
              <a:xfrm>
                <a:off x="3299706" y="1764218"/>
                <a:ext cx="2516833" cy="23051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500" dirty="0"/>
                  <a:t>[95:32] timestamp</a:t>
                </a:r>
                <a:endParaRPr lang="ko-KR" altLang="en-US" sz="1500" dirty="0"/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F769687B-338E-46CD-8B1C-B05F98E078AA}"/>
                  </a:ext>
                </a:extLst>
              </p:cNvPr>
              <p:cNvSpPr/>
              <p:nvPr/>
            </p:nvSpPr>
            <p:spPr>
              <a:xfrm>
                <a:off x="1237670" y="1736682"/>
                <a:ext cx="7311970" cy="29023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500" dirty="0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C1AE250C-D4B8-49F4-8A8F-6CAD6EA5C0E7}"/>
                  </a:ext>
                </a:extLst>
              </p:cNvPr>
              <p:cNvSpPr/>
              <p:nvPr/>
            </p:nvSpPr>
            <p:spPr>
              <a:xfrm>
                <a:off x="1273235" y="1764218"/>
                <a:ext cx="1053267" cy="23051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500" dirty="0"/>
                  <a:t>[127:112] dummy</a:t>
                </a:r>
                <a:endParaRPr lang="ko-KR" altLang="en-US" sz="1500" dirty="0"/>
              </a:p>
            </p:txBody>
          </p:sp>
        </p:grp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1C35DD16-B2D8-4182-9D29-FE94FFF8DD1F}"/>
                </a:ext>
              </a:extLst>
            </p:cNvPr>
            <p:cNvSpPr/>
            <p:nvPr/>
          </p:nvSpPr>
          <p:spPr>
            <a:xfrm>
              <a:off x="2051049" y="5995331"/>
              <a:ext cx="1459523" cy="3909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/>
                <a:t>[11:0] </a:t>
              </a:r>
              <a:r>
                <a:rPr lang="en-US" altLang="ko-KR" sz="1500" dirty="0" err="1"/>
                <a:t>dest</a:t>
              </a:r>
              <a:endParaRPr lang="ko-KR" altLang="en-US" sz="1500" dirty="0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CC99F3A-122E-4FE8-AF3A-09796E703CB9}"/>
                </a:ext>
              </a:extLst>
            </p:cNvPr>
            <p:cNvSpPr/>
            <p:nvPr/>
          </p:nvSpPr>
          <p:spPr>
            <a:xfrm>
              <a:off x="866775" y="5995331"/>
              <a:ext cx="1122969" cy="3909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500" dirty="0"/>
                <a:t>[15:12] </a:t>
              </a:r>
              <a:r>
                <a:rPr lang="en-US" altLang="ko-KR" sz="1500" dirty="0" err="1"/>
                <a:t>dest</a:t>
              </a:r>
              <a:endParaRPr lang="ko-KR" altLang="en-US" sz="1500" dirty="0"/>
            </a:p>
          </p:txBody>
        </p:sp>
        <p:sp>
          <p:nvSpPr>
            <p:cNvPr id="5" name="자유형: 도형 4">
              <a:extLst>
                <a:ext uri="{FF2B5EF4-FFF2-40B4-BE49-F238E27FC236}">
                  <a16:creationId xmlns:a16="http://schemas.microsoft.com/office/drawing/2014/main" id="{E85F7AC9-D2A8-45BE-8D41-A904D0017CF6}"/>
                </a:ext>
              </a:extLst>
            </p:cNvPr>
            <p:cNvSpPr/>
            <p:nvPr/>
          </p:nvSpPr>
          <p:spPr>
            <a:xfrm>
              <a:off x="876300" y="5710096"/>
              <a:ext cx="2644140" cy="264300"/>
            </a:xfrm>
            <a:custGeom>
              <a:avLst/>
              <a:gdLst>
                <a:gd name="connsiteX0" fmla="*/ 1165860 w 2644140"/>
                <a:gd name="connsiteY0" fmla="*/ 15240 h 304800"/>
                <a:gd name="connsiteX1" fmla="*/ 0 w 2644140"/>
                <a:gd name="connsiteY1" fmla="*/ 297180 h 304800"/>
                <a:gd name="connsiteX2" fmla="*/ 2644140 w 2644140"/>
                <a:gd name="connsiteY2" fmla="*/ 304800 h 304800"/>
                <a:gd name="connsiteX3" fmla="*/ 2636520 w 2644140"/>
                <a:gd name="connsiteY3" fmla="*/ 0 h 304800"/>
                <a:gd name="connsiteX4" fmla="*/ 1165860 w 2644140"/>
                <a:gd name="connsiteY4" fmla="*/ 1524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4140" h="304800">
                  <a:moveTo>
                    <a:pt x="1165860" y="15240"/>
                  </a:moveTo>
                  <a:lnTo>
                    <a:pt x="0" y="297180"/>
                  </a:lnTo>
                  <a:lnTo>
                    <a:pt x="2644140" y="304800"/>
                  </a:lnTo>
                  <a:lnTo>
                    <a:pt x="2636520" y="0"/>
                  </a:lnTo>
                  <a:lnTo>
                    <a:pt x="1165860" y="15240"/>
                  </a:lnTo>
                  <a:close/>
                </a:path>
              </a:pathLst>
            </a:custGeom>
            <a:gradFill flip="none" rotWithShape="1">
              <a:gsLst>
                <a:gs pos="27000">
                  <a:schemeClr val="accent1">
                    <a:lumMod val="40000"/>
                    <a:lumOff val="60000"/>
                    <a:alpha val="9000"/>
                  </a:schemeClr>
                </a:gs>
                <a:gs pos="100000">
                  <a:schemeClr val="accent1">
                    <a:lumMod val="95000"/>
                    <a:lumOff val="5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F302059-7B60-41F1-BFE9-F6D7D29EA75E}"/>
                </a:ext>
              </a:extLst>
            </p:cNvPr>
            <p:cNvSpPr/>
            <p:nvPr/>
          </p:nvSpPr>
          <p:spPr>
            <a:xfrm>
              <a:off x="744418" y="6305599"/>
              <a:ext cx="136768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ko-KR" dirty="0"/>
                <a:t>functionality</a:t>
              </a:r>
              <a:endParaRPr lang="ko-KR" altLang="en-US" dirty="0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4AEE2DA8-66AC-40D6-810A-EAECF22BDA54}"/>
                </a:ext>
              </a:extLst>
            </p:cNvPr>
            <p:cNvSpPr/>
            <p:nvPr/>
          </p:nvSpPr>
          <p:spPr>
            <a:xfrm>
              <a:off x="2329404" y="6305599"/>
              <a:ext cx="90281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ko-KR" dirty="0"/>
                <a:t>module</a:t>
              </a:r>
              <a:endParaRPr lang="ko-KR" altLang="en-US" dirty="0"/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A20336B-7B14-4865-A36F-ADE9A6884685}"/>
              </a:ext>
            </a:extLst>
          </p:cNvPr>
          <p:cNvSpPr/>
          <p:nvPr/>
        </p:nvSpPr>
        <p:spPr>
          <a:xfrm>
            <a:off x="219638" y="3407469"/>
            <a:ext cx="17695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/>
              <a:t>SPI configuration</a:t>
            </a:r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98EC93B-0755-415E-BC4A-29DCA9BE0C17}"/>
              </a:ext>
            </a:extLst>
          </p:cNvPr>
          <p:cNvSpPr/>
          <p:nvPr/>
        </p:nvSpPr>
        <p:spPr>
          <a:xfrm>
            <a:off x="219638" y="4487707"/>
            <a:ext cx="17003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/>
              <a:t>auto mode data</a:t>
            </a:r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95B4E49-F21A-4E71-85C6-9E124F78C570}"/>
              </a:ext>
            </a:extLst>
          </p:cNvPr>
          <p:cNvSpPr/>
          <p:nvPr/>
        </p:nvSpPr>
        <p:spPr>
          <a:xfrm>
            <a:off x="4369051" y="5556276"/>
            <a:ext cx="14727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/>
              <a:t>override data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25648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702</TotalTime>
  <Words>2236</Words>
  <Application>Microsoft Office PowerPoint</Application>
  <PresentationFormat>와이드스크린</PresentationFormat>
  <Paragraphs>439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3" baseType="lpstr">
      <vt:lpstr>AppleMyungjo</vt:lpstr>
      <vt:lpstr>Monaco</vt:lpstr>
      <vt:lpstr>맑은 고딕</vt:lpstr>
      <vt:lpstr>Arial</vt:lpstr>
      <vt:lpstr>Calibri</vt:lpstr>
      <vt:lpstr>Calibri Light</vt:lpstr>
      <vt:lpstr>Tahoma</vt:lpstr>
      <vt:lpstr>Verdana</vt:lpstr>
      <vt:lpstr>Office 테마</vt:lpstr>
      <vt:lpstr>AD9910</vt:lpstr>
      <vt:lpstr>Contents</vt:lpstr>
      <vt:lpstr>PowerPoint 프레젠테이션</vt:lpstr>
      <vt:lpstr>AD9910</vt:lpstr>
      <vt:lpstr>AD9910</vt:lpstr>
      <vt:lpstr>AD9910 evaluation board</vt:lpstr>
      <vt:lpstr>Modification of AD9912 code</vt:lpstr>
      <vt:lpstr>PowerPoint 프레젠테이션</vt:lpstr>
      <vt:lpstr>New AD9910 Verilog code</vt:lpstr>
      <vt:lpstr>PowerPoint 프레젠테이션</vt:lpstr>
      <vt:lpstr>write process</vt:lpstr>
      <vt:lpstr>PowerPoint 프레젠테이션</vt:lpstr>
      <vt:lpstr>Example Code (auto mode)</vt:lpstr>
      <vt:lpstr>exp1 waveform</vt:lpstr>
      <vt:lpstr>Example Code (auto mode)</vt:lpstr>
      <vt:lpstr>exp2 waveform</vt:lpstr>
      <vt:lpstr>exp2 waveform</vt:lpstr>
      <vt:lpstr>exp2 waveform</vt:lpstr>
      <vt:lpstr>error data</vt:lpstr>
      <vt:lpstr>Example Code (override)</vt:lpstr>
      <vt:lpstr>PowerPoint 프레젠테이션</vt:lpstr>
      <vt:lpstr>PowerPoint 프레젠테이션</vt:lpstr>
      <vt:lpstr>ADC Sampler</vt:lpstr>
      <vt:lpstr>Sampler – Urukul Servo mode (SUSERVO)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박정현</dc:creator>
  <cp:lastModifiedBy>ECE</cp:lastModifiedBy>
  <cp:revision>215</cp:revision>
  <dcterms:created xsi:type="dcterms:W3CDTF">2020-03-24T05:37:31Z</dcterms:created>
  <dcterms:modified xsi:type="dcterms:W3CDTF">2020-08-31T11:41:57Z</dcterms:modified>
</cp:coreProperties>
</file>

<file path=docProps/thumbnail.jpeg>
</file>